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359" r:id="rId7"/>
    <p:sldId id="360" r:id="rId8"/>
    <p:sldId id="361" r:id="rId9"/>
    <p:sldId id="362" r:id="rId10"/>
    <p:sldId id="368" r:id="rId11"/>
    <p:sldId id="363" r:id="rId12"/>
    <p:sldId id="364" r:id="rId13"/>
    <p:sldId id="365" r:id="rId14"/>
    <p:sldId id="366" r:id="rId15"/>
    <p:sldId id="258" r:id="rId16"/>
    <p:sldId id="289" r:id="rId17"/>
    <p:sldId id="303" r:id="rId18"/>
    <p:sldId id="288" r:id="rId19"/>
    <p:sldId id="304" r:id="rId20"/>
    <p:sldId id="260" r:id="rId21"/>
    <p:sldId id="261" r:id="rId22"/>
    <p:sldId id="262" r:id="rId23"/>
    <p:sldId id="263" r:id="rId24"/>
    <p:sldId id="264" r:id="rId25"/>
    <p:sldId id="265" r:id="rId26"/>
    <p:sldId id="266" r:id="rId27"/>
    <p:sldId id="267" r:id="rId28"/>
    <p:sldId id="268" r:id="rId29"/>
    <p:sldId id="270" r:id="rId30"/>
    <p:sldId id="272" r:id="rId31"/>
    <p:sldId id="271" r:id="rId32"/>
    <p:sldId id="273" r:id="rId33"/>
    <p:sldId id="274" r:id="rId34"/>
    <p:sldId id="275" r:id="rId35"/>
    <p:sldId id="276" r:id="rId36"/>
    <p:sldId id="277" r:id="rId37"/>
    <p:sldId id="278" r:id="rId38"/>
    <p:sldId id="279" r:id="rId39"/>
    <p:sldId id="280" r:id="rId40"/>
    <p:sldId id="281" r:id="rId41"/>
    <p:sldId id="282" r:id="rId42"/>
    <p:sldId id="285" r:id="rId43"/>
    <p:sldId id="284" r:id="rId44"/>
    <p:sldId id="283" r:id="rId45"/>
    <p:sldId id="286" r:id="rId46"/>
    <p:sldId id="290" r:id="rId47"/>
    <p:sldId id="291" r:id="rId48"/>
    <p:sldId id="294" r:id="rId49"/>
    <p:sldId id="292" r:id="rId50"/>
    <p:sldId id="293" r:id="rId51"/>
    <p:sldId id="295" r:id="rId52"/>
    <p:sldId id="296" r:id="rId53"/>
    <p:sldId id="297" r:id="rId54"/>
    <p:sldId id="298" r:id="rId55"/>
    <p:sldId id="299" r:id="rId56"/>
    <p:sldId id="300" r:id="rId57"/>
    <p:sldId id="301" r:id="rId58"/>
    <p:sldId id="306" r:id="rId59"/>
    <p:sldId id="307" r:id="rId60"/>
    <p:sldId id="308" r:id="rId61"/>
    <p:sldId id="311" r:id="rId62"/>
    <p:sldId id="312" r:id="rId63"/>
    <p:sldId id="314" r:id="rId64"/>
    <p:sldId id="315" r:id="rId65"/>
    <p:sldId id="320" r:id="rId66"/>
    <p:sldId id="316" r:id="rId67"/>
    <p:sldId id="317" r:id="rId68"/>
    <p:sldId id="370" r:id="rId69"/>
    <p:sldId id="318" r:id="rId70"/>
    <p:sldId id="319" r:id="rId71"/>
    <p:sldId id="369" r:id="rId72"/>
    <p:sldId id="321" r:id="rId73"/>
    <p:sldId id="322" r:id="rId74"/>
    <p:sldId id="323" r:id="rId75"/>
    <p:sldId id="373" r:id="rId76"/>
    <p:sldId id="324" r:id="rId77"/>
    <p:sldId id="325" r:id="rId78"/>
    <p:sldId id="371" r:id="rId79"/>
    <p:sldId id="327" r:id="rId80"/>
    <p:sldId id="328" r:id="rId81"/>
    <p:sldId id="372"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58" r:id="rId96"/>
    <p:sldId id="343" r:id="rId97"/>
    <p:sldId id="259" r:id="rId98"/>
    <p:sldId id="347" r:id="rId99"/>
    <p:sldId id="345" r:id="rId100"/>
    <p:sldId id="344" r:id="rId101"/>
    <p:sldId id="349" r:id="rId102"/>
    <p:sldId id="351" r:id="rId103"/>
    <p:sldId id="352" r:id="rId104"/>
    <p:sldId id="353" r:id="rId105"/>
    <p:sldId id="354" r:id="rId106"/>
    <p:sldId id="355" r:id="rId107"/>
    <p:sldId id="356" r:id="rId108"/>
    <p:sldId id="357" r:id="rId109"/>
    <p:sldId id="390" r:id="rId110"/>
    <p:sldId id="392" r:id="rId111"/>
    <p:sldId id="393" r:id="rId112"/>
    <p:sldId id="394" r:id="rId113"/>
    <p:sldId id="374" r:id="rId114"/>
    <p:sldId id="391" r:id="rId115"/>
    <p:sldId id="375" r:id="rId116"/>
    <p:sldId id="376" r:id="rId117"/>
    <p:sldId id="395" r:id="rId118"/>
    <p:sldId id="377" r:id="rId119"/>
    <p:sldId id="378" r:id="rId120"/>
    <p:sldId id="379" r:id="rId121"/>
    <p:sldId id="380" r:id="rId122"/>
    <p:sldId id="381" r:id="rId123"/>
    <p:sldId id="382" r:id="rId124"/>
    <p:sldId id="383" r:id="rId125"/>
    <p:sldId id="384" r:id="rId126"/>
    <p:sldId id="385" r:id="rId127"/>
    <p:sldId id="386" r:id="rId128"/>
    <p:sldId id="387" r:id="rId129"/>
    <p:sldId id="388" r:id="rId130"/>
    <p:sldId id="389" r:id="rId131"/>
    <p:sldId id="350" r:id="rId132"/>
    <p:sldId id="342" r:id="rId1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1F7386-14F7-4D79-9721-412ACC51556F}" v="1" dt="2021-11-21T12:05:29.5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400" autoAdjust="0"/>
    <p:restoredTop sz="94660"/>
  </p:normalViewPr>
  <p:slideViewPr>
    <p:cSldViewPr snapToGrid="0">
      <p:cViewPr varScale="1">
        <p:scale>
          <a:sx n="79" d="100"/>
          <a:sy n="79" d="100"/>
        </p:scale>
        <p:origin x="96" y="2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microsoft.com/office/2016/11/relationships/changesInfo" Target="changesInfos/changesInfo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presProps" Target="presProps.xml"/><Relationship Id="rId139"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nath Durugkar" userId="7242ca50920338a9" providerId="LiveId" clId="{63E1636B-BDC3-4009-81D7-6939FD0115C3}"/>
    <pc:docChg chg="undo custSel addSld delSld modSld">
      <pc:chgData name="Adinath Durugkar" userId="7242ca50920338a9" providerId="LiveId" clId="{63E1636B-BDC3-4009-81D7-6939FD0115C3}" dt="2021-11-11T07:10:00.511" v="1894" actId="13926"/>
      <pc:docMkLst>
        <pc:docMk/>
      </pc:docMkLst>
      <pc:sldChg chg="modSp mod">
        <pc:chgData name="Adinath Durugkar" userId="7242ca50920338a9" providerId="LiveId" clId="{63E1636B-BDC3-4009-81D7-6939FD0115C3}" dt="2021-10-31T14:00:52.181" v="1302" actId="207"/>
        <pc:sldMkLst>
          <pc:docMk/>
          <pc:sldMk cId="1679689480" sldId="256"/>
        </pc:sldMkLst>
        <pc:spChg chg="mod">
          <ac:chgData name="Adinath Durugkar" userId="7242ca50920338a9" providerId="LiveId" clId="{63E1636B-BDC3-4009-81D7-6939FD0115C3}" dt="2021-10-31T14:00:52.181" v="1302" actId="207"/>
          <ac:spMkLst>
            <pc:docMk/>
            <pc:sldMk cId="1679689480" sldId="256"/>
            <ac:spMk id="2" creationId="{8C4546CC-E673-492B-A2ED-4476A86DD6E0}"/>
          </ac:spMkLst>
        </pc:spChg>
      </pc:sldChg>
      <pc:sldChg chg="modSp mod">
        <pc:chgData name="Adinath Durugkar" userId="7242ca50920338a9" providerId="LiveId" clId="{63E1636B-BDC3-4009-81D7-6939FD0115C3}" dt="2021-10-31T14:07:39.191" v="1330" actId="20577"/>
        <pc:sldMkLst>
          <pc:docMk/>
          <pc:sldMk cId="1918876420" sldId="257"/>
        </pc:sldMkLst>
        <pc:spChg chg="mod">
          <ac:chgData name="Adinath Durugkar" userId="7242ca50920338a9" providerId="LiveId" clId="{63E1636B-BDC3-4009-81D7-6939FD0115C3}" dt="2021-10-31T14:07:39.191" v="1330" actId="20577"/>
          <ac:spMkLst>
            <pc:docMk/>
            <pc:sldMk cId="1918876420" sldId="257"/>
            <ac:spMk id="2" creationId="{CEDF9F40-A761-4B5D-99DA-B0BF6AC0EA1F}"/>
          </ac:spMkLst>
        </pc:spChg>
      </pc:sldChg>
      <pc:sldChg chg="modSp mod">
        <pc:chgData name="Adinath Durugkar" userId="7242ca50920338a9" providerId="LiveId" clId="{63E1636B-BDC3-4009-81D7-6939FD0115C3}" dt="2021-10-31T14:01:15.702" v="1303" actId="207"/>
        <pc:sldMkLst>
          <pc:docMk/>
          <pc:sldMk cId="2153606800" sldId="258"/>
        </pc:sldMkLst>
        <pc:spChg chg="mod">
          <ac:chgData name="Adinath Durugkar" userId="7242ca50920338a9" providerId="LiveId" clId="{63E1636B-BDC3-4009-81D7-6939FD0115C3}" dt="2021-10-31T14:01:15.702" v="1303" actId="207"/>
          <ac:spMkLst>
            <pc:docMk/>
            <pc:sldMk cId="2153606800" sldId="258"/>
            <ac:spMk id="2" creationId="{D2EA8C0F-8CD5-4A9C-ACCE-05FAAE62F74E}"/>
          </ac:spMkLst>
        </pc:spChg>
      </pc:sldChg>
      <pc:sldChg chg="modSp add del mod">
        <pc:chgData name="Adinath Durugkar" userId="7242ca50920338a9" providerId="LiveId" clId="{63E1636B-BDC3-4009-81D7-6939FD0115C3}" dt="2021-11-01T08:02:40.446" v="1501" actId="13926"/>
        <pc:sldMkLst>
          <pc:docMk/>
          <pc:sldMk cId="0" sldId="259"/>
        </pc:sldMkLst>
        <pc:spChg chg="mod">
          <ac:chgData name="Adinath Durugkar" userId="7242ca50920338a9" providerId="LiveId" clId="{63E1636B-BDC3-4009-81D7-6939FD0115C3}" dt="2021-11-01T08:02:23.277" v="1500" actId="207"/>
          <ac:spMkLst>
            <pc:docMk/>
            <pc:sldMk cId="0" sldId="259"/>
            <ac:spMk id="155650" creationId="{8C384E7D-FA8D-4C4F-9666-97EEA03C36B9}"/>
          </ac:spMkLst>
        </pc:spChg>
        <pc:spChg chg="mod">
          <ac:chgData name="Adinath Durugkar" userId="7242ca50920338a9" providerId="LiveId" clId="{63E1636B-BDC3-4009-81D7-6939FD0115C3}" dt="2021-11-01T08:02:40.446" v="1501" actId="13926"/>
          <ac:spMkLst>
            <pc:docMk/>
            <pc:sldMk cId="0" sldId="259"/>
            <ac:spMk id="155651" creationId="{087622D5-B31C-4A94-A50E-65D633E627BE}"/>
          </ac:spMkLst>
        </pc:spChg>
      </pc:sldChg>
      <pc:sldChg chg="add del">
        <pc:chgData name="Adinath Durugkar" userId="7242ca50920338a9" providerId="LiveId" clId="{63E1636B-BDC3-4009-81D7-6939FD0115C3}" dt="2021-10-31T12:24:19.602" v="1126" actId="2696"/>
        <pc:sldMkLst>
          <pc:docMk/>
          <pc:sldMk cId="0" sldId="269"/>
        </pc:sldMkLst>
      </pc:sldChg>
      <pc:sldChg chg="addSp modSp mod">
        <pc:chgData name="Adinath Durugkar" userId="7242ca50920338a9" providerId="LiveId" clId="{63E1636B-BDC3-4009-81D7-6939FD0115C3}" dt="2021-11-01T07:50:38.157" v="1385" actId="27636"/>
        <pc:sldMkLst>
          <pc:docMk/>
          <pc:sldMk cId="1784479747" sldId="274"/>
        </pc:sldMkLst>
        <pc:spChg chg="mod">
          <ac:chgData name="Adinath Durugkar" userId="7242ca50920338a9" providerId="LiveId" clId="{63E1636B-BDC3-4009-81D7-6939FD0115C3}" dt="2021-11-01T07:50:38.157" v="1385" actId="27636"/>
          <ac:spMkLst>
            <pc:docMk/>
            <pc:sldMk cId="1784479747" sldId="274"/>
            <ac:spMk id="2" creationId="{E2B20AC0-BA7C-4B3A-A63C-C50101DD4238}"/>
          </ac:spMkLst>
        </pc:spChg>
        <pc:picChg chg="add mod">
          <ac:chgData name="Adinath Durugkar" userId="7242ca50920338a9" providerId="LiveId" clId="{63E1636B-BDC3-4009-81D7-6939FD0115C3}" dt="2021-10-31T07:52:57.365" v="97" actId="571"/>
          <ac:picMkLst>
            <pc:docMk/>
            <pc:sldMk cId="1784479747" sldId="274"/>
            <ac:picMk id="5" creationId="{791FC272-A624-4555-A1E5-83F6262DD6CA}"/>
          </ac:picMkLst>
        </pc:picChg>
        <pc:picChg chg="add mod">
          <ac:chgData name="Adinath Durugkar" userId="7242ca50920338a9" providerId="LiveId" clId="{63E1636B-BDC3-4009-81D7-6939FD0115C3}" dt="2021-10-31T07:53:01.887" v="98" actId="571"/>
          <ac:picMkLst>
            <pc:docMk/>
            <pc:sldMk cId="1784479747" sldId="274"/>
            <ac:picMk id="7" creationId="{6CB72352-2DD8-4D53-8EDC-BD56ECF7A5D7}"/>
          </ac:picMkLst>
        </pc:picChg>
      </pc:sldChg>
      <pc:sldChg chg="modSp mod">
        <pc:chgData name="Adinath Durugkar" userId="7242ca50920338a9" providerId="LiveId" clId="{63E1636B-BDC3-4009-81D7-6939FD0115C3}" dt="2021-11-01T06:31:37.554" v="1383" actId="20577"/>
        <pc:sldMkLst>
          <pc:docMk/>
          <pc:sldMk cId="849225906" sldId="284"/>
        </pc:sldMkLst>
        <pc:spChg chg="mod">
          <ac:chgData name="Adinath Durugkar" userId="7242ca50920338a9" providerId="LiveId" clId="{63E1636B-BDC3-4009-81D7-6939FD0115C3}" dt="2021-11-01T06:31:37.554" v="1383" actId="20577"/>
          <ac:spMkLst>
            <pc:docMk/>
            <pc:sldMk cId="849225906" sldId="284"/>
            <ac:spMk id="3" creationId="{ACC9BFC4-4072-4A5E-A188-3A3CEC9E296B}"/>
          </ac:spMkLst>
        </pc:spChg>
      </pc:sldChg>
      <pc:sldChg chg="modSp mod">
        <pc:chgData name="Adinath Durugkar" userId="7242ca50920338a9" providerId="LiveId" clId="{63E1636B-BDC3-4009-81D7-6939FD0115C3}" dt="2021-10-31T14:01:40.516" v="1307" actId="14100"/>
        <pc:sldMkLst>
          <pc:docMk/>
          <pc:sldMk cId="4170067359" sldId="288"/>
        </pc:sldMkLst>
        <pc:spChg chg="mod">
          <ac:chgData name="Adinath Durugkar" userId="7242ca50920338a9" providerId="LiveId" clId="{63E1636B-BDC3-4009-81D7-6939FD0115C3}" dt="2021-10-31T14:01:40.516" v="1307" actId="14100"/>
          <ac:spMkLst>
            <pc:docMk/>
            <pc:sldMk cId="4170067359" sldId="288"/>
            <ac:spMk id="3" creationId="{9BE129C6-C60F-4042-86F9-6E5EEDDBFCF9}"/>
          </ac:spMkLst>
        </pc:spChg>
        <pc:spChg chg="mod">
          <ac:chgData name="Adinath Durugkar" userId="7242ca50920338a9" providerId="LiveId" clId="{63E1636B-BDC3-4009-81D7-6939FD0115C3}" dt="2021-10-31T14:01:38.173" v="1305" actId="27636"/>
          <ac:spMkLst>
            <pc:docMk/>
            <pc:sldMk cId="4170067359" sldId="288"/>
            <ac:spMk id="6" creationId="{BE35A7F0-948A-48F8-BA02-C8A6C8B63C9E}"/>
          </ac:spMkLst>
        </pc:spChg>
      </pc:sldChg>
      <pc:sldChg chg="modSp mod">
        <pc:chgData name="Adinath Durugkar" userId="7242ca50920338a9" providerId="LiveId" clId="{63E1636B-BDC3-4009-81D7-6939FD0115C3}" dt="2021-11-01T07:52:07.622" v="1386" actId="13926"/>
        <pc:sldMkLst>
          <pc:docMk/>
          <pc:sldMk cId="3784393587" sldId="293"/>
        </pc:sldMkLst>
        <pc:spChg chg="mod">
          <ac:chgData name="Adinath Durugkar" userId="7242ca50920338a9" providerId="LiveId" clId="{63E1636B-BDC3-4009-81D7-6939FD0115C3}" dt="2021-11-01T07:52:07.622" v="1386" actId="13926"/>
          <ac:spMkLst>
            <pc:docMk/>
            <pc:sldMk cId="3784393587" sldId="293"/>
            <ac:spMk id="3" creationId="{4D2D7DB5-F6AB-4A2A-A373-C707100F2C17}"/>
          </ac:spMkLst>
        </pc:spChg>
      </pc:sldChg>
      <pc:sldChg chg="modSp del mod">
        <pc:chgData name="Adinath Durugkar" userId="7242ca50920338a9" providerId="LiveId" clId="{63E1636B-BDC3-4009-81D7-6939FD0115C3}" dt="2021-11-01T07:52:39.686" v="1387" actId="2696"/>
        <pc:sldMkLst>
          <pc:docMk/>
          <pc:sldMk cId="758870409" sldId="294"/>
        </pc:sldMkLst>
        <pc:spChg chg="mod">
          <ac:chgData name="Adinath Durugkar" userId="7242ca50920338a9" providerId="LiveId" clId="{63E1636B-BDC3-4009-81D7-6939FD0115C3}" dt="2021-10-22T08:22:15.469" v="0" actId="14100"/>
          <ac:spMkLst>
            <pc:docMk/>
            <pc:sldMk cId="758870409" sldId="294"/>
            <ac:spMk id="3" creationId="{25F889B8-98A6-4BFF-AFC5-3BC079735624}"/>
          </ac:spMkLst>
        </pc:spChg>
      </pc:sldChg>
      <pc:sldChg chg="add">
        <pc:chgData name="Adinath Durugkar" userId="7242ca50920338a9" providerId="LiveId" clId="{63E1636B-BDC3-4009-81D7-6939FD0115C3}" dt="2021-11-01T07:52:44.942" v="1388"/>
        <pc:sldMkLst>
          <pc:docMk/>
          <pc:sldMk cId="3820377800" sldId="294"/>
        </pc:sldMkLst>
      </pc:sldChg>
      <pc:sldChg chg="delSp modSp mod modClrScheme chgLayout">
        <pc:chgData name="Adinath Durugkar" userId="7242ca50920338a9" providerId="LiveId" clId="{63E1636B-BDC3-4009-81D7-6939FD0115C3}" dt="2021-10-31T07:14:39.563" v="8" actId="27636"/>
        <pc:sldMkLst>
          <pc:docMk/>
          <pc:sldMk cId="3066308075" sldId="298"/>
        </pc:sldMkLst>
        <pc:spChg chg="del">
          <ac:chgData name="Adinath Durugkar" userId="7242ca50920338a9" providerId="LiveId" clId="{63E1636B-BDC3-4009-81D7-6939FD0115C3}" dt="2021-10-31T07:14:33.975" v="4" actId="700"/>
          <ac:spMkLst>
            <pc:docMk/>
            <pc:sldMk cId="3066308075" sldId="298"/>
            <ac:spMk id="2" creationId="{A1577056-ADCC-440E-BD81-ED81584FEF53}"/>
          </ac:spMkLst>
        </pc:spChg>
        <pc:spChg chg="mod ord">
          <ac:chgData name="Adinath Durugkar" userId="7242ca50920338a9" providerId="LiveId" clId="{63E1636B-BDC3-4009-81D7-6939FD0115C3}" dt="2021-10-31T07:14:39.563" v="8" actId="27636"/>
          <ac:spMkLst>
            <pc:docMk/>
            <pc:sldMk cId="3066308075" sldId="298"/>
            <ac:spMk id="3" creationId="{455C6B0B-BC00-4161-B038-2720F032C276}"/>
          </ac:spMkLst>
        </pc:spChg>
        <pc:spChg chg="del">
          <ac:chgData name="Adinath Durugkar" userId="7242ca50920338a9" providerId="LiveId" clId="{63E1636B-BDC3-4009-81D7-6939FD0115C3}" dt="2021-10-31T07:14:33.975" v="4" actId="700"/>
          <ac:spMkLst>
            <pc:docMk/>
            <pc:sldMk cId="3066308075" sldId="298"/>
            <ac:spMk id="4" creationId="{2153CFC2-6F1E-4FC4-AC74-EBDC81D085F0}"/>
          </ac:spMkLst>
        </pc:spChg>
      </pc:sldChg>
      <pc:sldChg chg="addSp delSp modSp del mod chgLayout">
        <pc:chgData name="Adinath Durugkar" userId="7242ca50920338a9" providerId="LiveId" clId="{63E1636B-BDC3-4009-81D7-6939FD0115C3}" dt="2021-10-31T14:02:29.233" v="1308" actId="2696"/>
        <pc:sldMkLst>
          <pc:docMk/>
          <pc:sldMk cId="760408508" sldId="302"/>
        </pc:sldMkLst>
        <pc:spChg chg="del">
          <ac:chgData name="Adinath Durugkar" userId="7242ca50920338a9" providerId="LiveId" clId="{63E1636B-BDC3-4009-81D7-6939FD0115C3}" dt="2021-10-31T07:44:19.715" v="34" actId="700"/>
          <ac:spMkLst>
            <pc:docMk/>
            <pc:sldMk cId="760408508" sldId="302"/>
            <ac:spMk id="2" creationId="{147BF975-DBE8-4FE0-A86A-DA8BB05D849D}"/>
          </ac:spMkLst>
        </pc:spChg>
        <pc:spChg chg="mod ord">
          <ac:chgData name="Adinath Durugkar" userId="7242ca50920338a9" providerId="LiveId" clId="{63E1636B-BDC3-4009-81D7-6939FD0115C3}" dt="2021-10-31T08:32:11.085" v="278" actId="700"/>
          <ac:spMkLst>
            <pc:docMk/>
            <pc:sldMk cId="760408508" sldId="302"/>
            <ac:spMk id="3" creationId="{56B8943F-5B38-4CC2-9D96-F694D30A0182}"/>
          </ac:spMkLst>
        </pc:spChg>
        <pc:spChg chg="add del mod ord">
          <ac:chgData name="Adinath Durugkar" userId="7242ca50920338a9" providerId="LiveId" clId="{63E1636B-BDC3-4009-81D7-6939FD0115C3}" dt="2021-10-31T07:44:25.106" v="35" actId="700"/>
          <ac:spMkLst>
            <pc:docMk/>
            <pc:sldMk cId="760408508" sldId="302"/>
            <ac:spMk id="4" creationId="{DED72E29-602A-44D5-8566-EF84779522FD}"/>
          </ac:spMkLst>
        </pc:spChg>
        <pc:spChg chg="add del mod ord">
          <ac:chgData name="Adinath Durugkar" userId="7242ca50920338a9" providerId="LiveId" clId="{63E1636B-BDC3-4009-81D7-6939FD0115C3}" dt="2021-10-31T08:32:05.480" v="277" actId="700"/>
          <ac:spMkLst>
            <pc:docMk/>
            <pc:sldMk cId="760408508" sldId="302"/>
            <ac:spMk id="5" creationId="{B4CF2A90-8651-4F26-911D-F78B47C5A618}"/>
          </ac:spMkLst>
        </pc:spChg>
        <pc:spChg chg="add del mod ord">
          <ac:chgData name="Adinath Durugkar" userId="7242ca50920338a9" providerId="LiveId" clId="{63E1636B-BDC3-4009-81D7-6939FD0115C3}" dt="2021-10-31T08:32:11.085" v="278" actId="700"/>
          <ac:spMkLst>
            <pc:docMk/>
            <pc:sldMk cId="760408508" sldId="302"/>
            <ac:spMk id="6" creationId="{35FAD72C-662C-451F-A4E0-E8C645253BA9}"/>
          </ac:spMkLst>
        </pc:spChg>
        <pc:spChg chg="add mod ord">
          <ac:chgData name="Adinath Durugkar" userId="7242ca50920338a9" providerId="LiveId" clId="{63E1636B-BDC3-4009-81D7-6939FD0115C3}" dt="2021-10-31T08:32:11.085" v="278" actId="700"/>
          <ac:spMkLst>
            <pc:docMk/>
            <pc:sldMk cId="760408508" sldId="302"/>
            <ac:spMk id="7" creationId="{B76DCED7-E050-48D4-8582-F7E5D1301936}"/>
          </ac:spMkLst>
        </pc:spChg>
      </pc:sldChg>
      <pc:sldChg chg="addSp delSp modSp new mod">
        <pc:chgData name="Adinath Durugkar" userId="7242ca50920338a9" providerId="LiveId" clId="{63E1636B-BDC3-4009-81D7-6939FD0115C3}" dt="2021-10-31T07:40:06.637" v="12" actId="14100"/>
        <pc:sldMkLst>
          <pc:docMk/>
          <pc:sldMk cId="3516186424" sldId="303"/>
        </pc:sldMkLst>
        <pc:spChg chg="del">
          <ac:chgData name="Adinath Durugkar" userId="7242ca50920338a9" providerId="LiveId" clId="{63E1636B-BDC3-4009-81D7-6939FD0115C3}" dt="2021-10-31T07:40:01.696" v="10" actId="22"/>
          <ac:spMkLst>
            <pc:docMk/>
            <pc:sldMk cId="3516186424" sldId="303"/>
            <ac:spMk id="3" creationId="{13103B71-DAE9-4AB5-A0B7-06BB884A0C7F}"/>
          </ac:spMkLst>
        </pc:spChg>
        <pc:picChg chg="add mod ord">
          <ac:chgData name="Adinath Durugkar" userId="7242ca50920338a9" providerId="LiveId" clId="{63E1636B-BDC3-4009-81D7-6939FD0115C3}" dt="2021-10-31T07:40:06.637" v="12" actId="14100"/>
          <ac:picMkLst>
            <pc:docMk/>
            <pc:sldMk cId="3516186424" sldId="303"/>
            <ac:picMk id="6" creationId="{FE723242-CD3D-4EF0-88C5-A7C0ADC3DC29}"/>
          </ac:picMkLst>
        </pc:picChg>
      </pc:sldChg>
      <pc:sldChg chg="addSp delSp modSp new mod modClrScheme chgLayout">
        <pc:chgData name="Adinath Durugkar" userId="7242ca50920338a9" providerId="LiveId" clId="{63E1636B-BDC3-4009-81D7-6939FD0115C3}" dt="2021-10-31T07:42:29.297" v="33" actId="13926"/>
        <pc:sldMkLst>
          <pc:docMk/>
          <pc:sldMk cId="4237579515" sldId="304"/>
        </pc:sldMkLst>
        <pc:spChg chg="del mod ord">
          <ac:chgData name="Adinath Durugkar" userId="7242ca50920338a9" providerId="LiveId" clId="{63E1636B-BDC3-4009-81D7-6939FD0115C3}" dt="2021-10-31T07:41:13.234" v="16" actId="700"/>
          <ac:spMkLst>
            <pc:docMk/>
            <pc:sldMk cId="4237579515" sldId="304"/>
            <ac:spMk id="2" creationId="{4441AE2F-02A6-4A21-95B4-AC44546642B4}"/>
          </ac:spMkLst>
        </pc:spChg>
        <pc:spChg chg="del mod ord">
          <ac:chgData name="Adinath Durugkar" userId="7242ca50920338a9" providerId="LiveId" clId="{63E1636B-BDC3-4009-81D7-6939FD0115C3}" dt="2021-10-31T07:41:13.234" v="16" actId="700"/>
          <ac:spMkLst>
            <pc:docMk/>
            <pc:sldMk cId="4237579515" sldId="304"/>
            <ac:spMk id="3" creationId="{470D4E7F-2297-41EA-A4BC-BBAA15A4966A}"/>
          </ac:spMkLst>
        </pc:spChg>
        <pc:spChg chg="del">
          <ac:chgData name="Adinath Durugkar" userId="7242ca50920338a9" providerId="LiveId" clId="{63E1636B-BDC3-4009-81D7-6939FD0115C3}" dt="2021-10-31T07:41:13.234" v="16" actId="700"/>
          <ac:spMkLst>
            <pc:docMk/>
            <pc:sldMk cId="4237579515" sldId="304"/>
            <ac:spMk id="4" creationId="{BF04DD1C-5065-4B22-8560-1117E2D6BCB1}"/>
          </ac:spMkLst>
        </pc:spChg>
        <pc:spChg chg="add mod ord">
          <ac:chgData name="Adinath Durugkar" userId="7242ca50920338a9" providerId="LiveId" clId="{63E1636B-BDC3-4009-81D7-6939FD0115C3}" dt="2021-10-31T07:41:13.234" v="16" actId="700"/>
          <ac:spMkLst>
            <pc:docMk/>
            <pc:sldMk cId="4237579515" sldId="304"/>
            <ac:spMk id="5" creationId="{E4A42980-3110-4468-83BD-8C923C3DC518}"/>
          </ac:spMkLst>
        </pc:spChg>
        <pc:spChg chg="add mod ord">
          <ac:chgData name="Adinath Durugkar" userId="7242ca50920338a9" providerId="LiveId" clId="{63E1636B-BDC3-4009-81D7-6939FD0115C3}" dt="2021-10-31T07:42:29.297" v="33" actId="13926"/>
          <ac:spMkLst>
            <pc:docMk/>
            <pc:sldMk cId="4237579515" sldId="304"/>
            <ac:spMk id="6" creationId="{20024D77-1D27-4C44-A118-9E56A5777D63}"/>
          </ac:spMkLst>
        </pc:spChg>
      </pc:sldChg>
      <pc:sldChg chg="modSp new del mod">
        <pc:chgData name="Adinath Durugkar" userId="7242ca50920338a9" providerId="LiveId" clId="{63E1636B-BDC3-4009-81D7-6939FD0115C3}" dt="2021-10-31T08:31:59.752" v="276" actId="2696"/>
        <pc:sldMkLst>
          <pc:docMk/>
          <pc:sldMk cId="395003181" sldId="305"/>
        </pc:sldMkLst>
        <pc:spChg chg="mod">
          <ac:chgData name="Adinath Durugkar" userId="7242ca50920338a9" providerId="LiveId" clId="{63E1636B-BDC3-4009-81D7-6939FD0115C3}" dt="2021-10-31T07:44:43.068" v="43" actId="20577"/>
          <ac:spMkLst>
            <pc:docMk/>
            <pc:sldMk cId="395003181" sldId="305"/>
            <ac:spMk id="3" creationId="{48792162-E97F-4215-899A-8DC8B3BBDDA2}"/>
          </ac:spMkLst>
        </pc:spChg>
      </pc:sldChg>
      <pc:sldChg chg="modSp new mod">
        <pc:chgData name="Adinath Durugkar" userId="7242ca50920338a9" providerId="LiveId" clId="{63E1636B-BDC3-4009-81D7-6939FD0115C3}" dt="2021-10-31T07:50:53.893" v="87" actId="13926"/>
        <pc:sldMkLst>
          <pc:docMk/>
          <pc:sldMk cId="3769794173" sldId="306"/>
        </pc:sldMkLst>
        <pc:spChg chg="mod">
          <ac:chgData name="Adinath Durugkar" userId="7242ca50920338a9" providerId="LiveId" clId="{63E1636B-BDC3-4009-81D7-6939FD0115C3}" dt="2021-10-31T07:49:34.634" v="59" actId="13926"/>
          <ac:spMkLst>
            <pc:docMk/>
            <pc:sldMk cId="3769794173" sldId="306"/>
            <ac:spMk id="2" creationId="{9F4E414F-1652-4BD4-B27D-C93069C5E60F}"/>
          </ac:spMkLst>
        </pc:spChg>
        <pc:spChg chg="mod">
          <ac:chgData name="Adinath Durugkar" userId="7242ca50920338a9" providerId="LiveId" clId="{63E1636B-BDC3-4009-81D7-6939FD0115C3}" dt="2021-10-31T07:50:53.893" v="87" actId="13926"/>
          <ac:spMkLst>
            <pc:docMk/>
            <pc:sldMk cId="3769794173" sldId="306"/>
            <ac:spMk id="3" creationId="{ACE9DC48-59F3-415E-9466-98BD09EBFCE2}"/>
          </ac:spMkLst>
        </pc:spChg>
      </pc:sldChg>
      <pc:sldChg chg="delSp modSp new mod modClrScheme chgLayout">
        <pc:chgData name="Adinath Durugkar" userId="7242ca50920338a9" providerId="LiveId" clId="{63E1636B-BDC3-4009-81D7-6939FD0115C3}" dt="2021-10-31T07:57:25.165" v="130" actId="13926"/>
        <pc:sldMkLst>
          <pc:docMk/>
          <pc:sldMk cId="4116029128" sldId="307"/>
        </pc:sldMkLst>
        <pc:spChg chg="del mod">
          <ac:chgData name="Adinath Durugkar" userId="7242ca50920338a9" providerId="LiveId" clId="{63E1636B-BDC3-4009-81D7-6939FD0115C3}" dt="2021-10-31T07:55:54.429" v="109" actId="700"/>
          <ac:spMkLst>
            <pc:docMk/>
            <pc:sldMk cId="4116029128" sldId="307"/>
            <ac:spMk id="2" creationId="{75DA7CBA-9806-4A49-8D0B-59E6265C769E}"/>
          </ac:spMkLst>
        </pc:spChg>
        <pc:spChg chg="mod ord">
          <ac:chgData name="Adinath Durugkar" userId="7242ca50920338a9" providerId="LiveId" clId="{63E1636B-BDC3-4009-81D7-6939FD0115C3}" dt="2021-10-31T07:57:25.165" v="130" actId="13926"/>
          <ac:spMkLst>
            <pc:docMk/>
            <pc:sldMk cId="4116029128" sldId="307"/>
            <ac:spMk id="3" creationId="{7C53F872-546A-4D87-A5DD-B7518F60D262}"/>
          </ac:spMkLst>
        </pc:spChg>
      </pc:sldChg>
      <pc:sldChg chg="addSp modSp add mod">
        <pc:chgData name="Adinath Durugkar" userId="7242ca50920338a9" providerId="LiveId" clId="{63E1636B-BDC3-4009-81D7-6939FD0115C3}" dt="2021-11-01T07:55:05.301" v="1391" actId="14100"/>
        <pc:sldMkLst>
          <pc:docMk/>
          <pc:sldMk cId="948273476" sldId="308"/>
        </pc:sldMkLst>
        <pc:spChg chg="mod">
          <ac:chgData name="Adinath Durugkar" userId="7242ca50920338a9" providerId="LiveId" clId="{63E1636B-BDC3-4009-81D7-6939FD0115C3}" dt="2021-10-31T07:55:00.426" v="100" actId="6549"/>
          <ac:spMkLst>
            <pc:docMk/>
            <pc:sldMk cId="948273476" sldId="308"/>
            <ac:spMk id="3" creationId="{59ACDE9C-0D0F-44CE-9261-13D3E06CD500}"/>
          </ac:spMkLst>
        </pc:spChg>
        <pc:picChg chg="mod">
          <ac:chgData name="Adinath Durugkar" userId="7242ca50920338a9" providerId="LiveId" clId="{63E1636B-BDC3-4009-81D7-6939FD0115C3}" dt="2021-10-31T07:55:10.907" v="104" actId="1076"/>
          <ac:picMkLst>
            <pc:docMk/>
            <pc:sldMk cId="948273476" sldId="308"/>
            <ac:picMk id="7" creationId="{6CB72352-2DD8-4D53-8EDC-BD56ECF7A5D7}"/>
          </ac:picMkLst>
        </pc:picChg>
        <pc:picChg chg="add mod">
          <ac:chgData name="Adinath Durugkar" userId="7242ca50920338a9" providerId="LiveId" clId="{63E1636B-BDC3-4009-81D7-6939FD0115C3}" dt="2021-11-01T07:55:05.301" v="1391" actId="14100"/>
          <ac:picMkLst>
            <pc:docMk/>
            <pc:sldMk cId="948273476" sldId="308"/>
            <ac:picMk id="8" creationId="{0E594B92-6C29-4560-8141-84E0AF38FD21}"/>
          </ac:picMkLst>
        </pc:picChg>
      </pc:sldChg>
      <pc:sldChg chg="addSp delSp modSp new del mod">
        <pc:chgData name="Adinath Durugkar" userId="7242ca50920338a9" providerId="LiveId" clId="{63E1636B-BDC3-4009-81D7-6939FD0115C3}" dt="2021-10-31T08:31:54.519" v="275" actId="2696"/>
        <pc:sldMkLst>
          <pc:docMk/>
          <pc:sldMk cId="4059756550" sldId="309"/>
        </pc:sldMkLst>
        <pc:spChg chg="del">
          <ac:chgData name="Adinath Durugkar" userId="7242ca50920338a9" providerId="LiveId" clId="{63E1636B-BDC3-4009-81D7-6939FD0115C3}" dt="2021-10-31T08:00:35.077" v="132" actId="22"/>
          <ac:spMkLst>
            <pc:docMk/>
            <pc:sldMk cId="4059756550" sldId="309"/>
            <ac:spMk id="4" creationId="{74D85948-8343-4C60-AF77-50B74063D67F}"/>
          </ac:spMkLst>
        </pc:spChg>
        <pc:picChg chg="add mod ord">
          <ac:chgData name="Adinath Durugkar" userId="7242ca50920338a9" providerId="LiveId" clId="{63E1636B-BDC3-4009-81D7-6939FD0115C3}" dt="2021-10-31T08:00:35.077" v="132" actId="22"/>
          <ac:picMkLst>
            <pc:docMk/>
            <pc:sldMk cId="4059756550" sldId="309"/>
            <ac:picMk id="6" creationId="{48CA3860-7895-4680-9228-C1FB0735FBE3}"/>
          </ac:picMkLst>
        </pc:picChg>
      </pc:sldChg>
      <pc:sldChg chg="delSp modSp add del mod chgLayout">
        <pc:chgData name="Adinath Durugkar" userId="7242ca50920338a9" providerId="LiveId" clId="{63E1636B-BDC3-4009-81D7-6939FD0115C3}" dt="2021-10-31T08:31:37.368" v="274" actId="2696"/>
        <pc:sldMkLst>
          <pc:docMk/>
          <pc:sldMk cId="1534823041" sldId="310"/>
        </pc:sldMkLst>
        <pc:spChg chg="mod ord">
          <ac:chgData name="Adinath Durugkar" userId="7242ca50920338a9" providerId="LiveId" clId="{63E1636B-BDC3-4009-81D7-6939FD0115C3}" dt="2021-10-31T08:01:09.024" v="137" actId="700"/>
          <ac:spMkLst>
            <pc:docMk/>
            <pc:sldMk cId="1534823041" sldId="310"/>
            <ac:spMk id="2" creationId="{E2B20AC0-BA7C-4B3A-A63C-C50101DD4238}"/>
          </ac:spMkLst>
        </pc:spChg>
        <pc:spChg chg="mod ord">
          <ac:chgData name="Adinath Durugkar" userId="7242ca50920338a9" providerId="LiveId" clId="{63E1636B-BDC3-4009-81D7-6939FD0115C3}" dt="2021-10-31T08:01:09.024" v="137" actId="700"/>
          <ac:spMkLst>
            <pc:docMk/>
            <pc:sldMk cId="1534823041" sldId="310"/>
            <ac:spMk id="3" creationId="{59ACDE9C-0D0F-44CE-9261-13D3E06CD500}"/>
          </ac:spMkLst>
        </pc:spChg>
        <pc:picChg chg="mod ord">
          <ac:chgData name="Adinath Durugkar" userId="7242ca50920338a9" providerId="LiveId" clId="{63E1636B-BDC3-4009-81D7-6939FD0115C3}" dt="2021-10-31T08:01:09.024" v="137" actId="700"/>
          <ac:picMkLst>
            <pc:docMk/>
            <pc:sldMk cId="1534823041" sldId="310"/>
            <ac:picMk id="6" creationId="{6C6E10CD-484B-4339-9FE0-1CB979C2F694}"/>
          </ac:picMkLst>
        </pc:picChg>
        <pc:picChg chg="del">
          <ac:chgData name="Adinath Durugkar" userId="7242ca50920338a9" providerId="LiveId" clId="{63E1636B-BDC3-4009-81D7-6939FD0115C3}" dt="2021-10-31T08:00:52.672" v="134" actId="21"/>
          <ac:picMkLst>
            <pc:docMk/>
            <pc:sldMk cId="1534823041" sldId="310"/>
            <ac:picMk id="8" creationId="{0E594B92-6C29-4560-8141-84E0AF38FD21}"/>
          </ac:picMkLst>
        </pc:picChg>
      </pc:sldChg>
      <pc:sldChg chg="addSp delSp modSp new mod modClrScheme chgLayout">
        <pc:chgData name="Adinath Durugkar" userId="7242ca50920338a9" providerId="LiveId" clId="{63E1636B-BDC3-4009-81D7-6939FD0115C3}" dt="2021-11-01T07:55:30.613" v="1399" actId="14100"/>
        <pc:sldMkLst>
          <pc:docMk/>
          <pc:sldMk cId="2047113535" sldId="311"/>
        </pc:sldMkLst>
        <pc:spChg chg="del mod ord">
          <ac:chgData name="Adinath Durugkar" userId="7242ca50920338a9" providerId="LiveId" clId="{63E1636B-BDC3-4009-81D7-6939FD0115C3}" dt="2021-10-31T08:01:41.778" v="139" actId="700"/>
          <ac:spMkLst>
            <pc:docMk/>
            <pc:sldMk cId="2047113535" sldId="311"/>
            <ac:spMk id="2" creationId="{DAB2ADA2-E4B3-4ABE-83C3-E33DC30DA0F2}"/>
          </ac:spMkLst>
        </pc:spChg>
        <pc:spChg chg="del mod ord">
          <ac:chgData name="Adinath Durugkar" userId="7242ca50920338a9" providerId="LiveId" clId="{63E1636B-BDC3-4009-81D7-6939FD0115C3}" dt="2021-10-31T08:01:41.778" v="139" actId="700"/>
          <ac:spMkLst>
            <pc:docMk/>
            <pc:sldMk cId="2047113535" sldId="311"/>
            <ac:spMk id="3" creationId="{BE766E5D-11F1-405F-B9D2-D44D9DEC0536}"/>
          </ac:spMkLst>
        </pc:spChg>
        <pc:spChg chg="del">
          <ac:chgData name="Adinath Durugkar" userId="7242ca50920338a9" providerId="LiveId" clId="{63E1636B-BDC3-4009-81D7-6939FD0115C3}" dt="2021-10-31T08:01:41.778" v="139" actId="700"/>
          <ac:spMkLst>
            <pc:docMk/>
            <pc:sldMk cId="2047113535" sldId="311"/>
            <ac:spMk id="4" creationId="{A32A2ACD-01D8-4E59-8E14-E91CC463515B}"/>
          </ac:spMkLst>
        </pc:spChg>
        <pc:spChg chg="add del mod ord">
          <ac:chgData name="Adinath Durugkar" userId="7242ca50920338a9" providerId="LiveId" clId="{63E1636B-BDC3-4009-81D7-6939FD0115C3}" dt="2021-10-31T08:01:50.048" v="140" actId="700"/>
          <ac:spMkLst>
            <pc:docMk/>
            <pc:sldMk cId="2047113535" sldId="311"/>
            <ac:spMk id="5" creationId="{53D7F66F-9B92-412E-9A7E-954D144C3E08}"/>
          </ac:spMkLst>
        </pc:spChg>
        <pc:spChg chg="add del mod ord">
          <ac:chgData name="Adinath Durugkar" userId="7242ca50920338a9" providerId="LiveId" clId="{63E1636B-BDC3-4009-81D7-6939FD0115C3}" dt="2021-10-31T08:01:50.048" v="140" actId="700"/>
          <ac:spMkLst>
            <pc:docMk/>
            <pc:sldMk cId="2047113535" sldId="311"/>
            <ac:spMk id="6" creationId="{64CB9595-7CD8-4822-92FA-55A041C7F8B5}"/>
          </ac:spMkLst>
        </pc:spChg>
        <pc:spChg chg="add mod ord">
          <ac:chgData name="Adinath Durugkar" userId="7242ca50920338a9" providerId="LiveId" clId="{63E1636B-BDC3-4009-81D7-6939FD0115C3}" dt="2021-11-01T07:55:28.367" v="1397" actId="14100"/>
          <ac:spMkLst>
            <pc:docMk/>
            <pc:sldMk cId="2047113535" sldId="311"/>
            <ac:spMk id="7" creationId="{B5BA4534-C082-4276-BD58-3E3D91B7DD6D}"/>
          </ac:spMkLst>
        </pc:spChg>
        <pc:picChg chg="add mod">
          <ac:chgData name="Adinath Durugkar" userId="7242ca50920338a9" providerId="LiveId" clId="{63E1636B-BDC3-4009-81D7-6939FD0115C3}" dt="2021-11-01T07:55:30.613" v="1399" actId="14100"/>
          <ac:picMkLst>
            <pc:docMk/>
            <pc:sldMk cId="2047113535" sldId="311"/>
            <ac:picMk id="9" creationId="{85EED216-3C28-4A79-BB16-21D5E236EF63}"/>
          </ac:picMkLst>
        </pc:picChg>
      </pc:sldChg>
      <pc:sldChg chg="addSp delSp modSp new mod modClrScheme chgLayout">
        <pc:chgData name="Adinath Durugkar" userId="7242ca50920338a9" providerId="LiveId" clId="{63E1636B-BDC3-4009-81D7-6939FD0115C3}" dt="2021-11-01T07:58:35.845" v="1442" actId="14100"/>
        <pc:sldMkLst>
          <pc:docMk/>
          <pc:sldMk cId="3256345480" sldId="312"/>
        </pc:sldMkLst>
        <pc:spChg chg="add mod ord">
          <ac:chgData name="Adinath Durugkar" userId="7242ca50920338a9" providerId="LiveId" clId="{63E1636B-BDC3-4009-81D7-6939FD0115C3}" dt="2021-11-01T07:58:35.845" v="1442" actId="14100"/>
          <ac:spMkLst>
            <pc:docMk/>
            <pc:sldMk cId="3256345480" sldId="312"/>
            <ac:spMk id="2" creationId="{11E91D3D-D193-469D-BBB5-56CB7C1C782D}"/>
          </ac:spMkLst>
        </pc:spChg>
        <pc:spChg chg="del mod ord">
          <ac:chgData name="Adinath Durugkar" userId="7242ca50920338a9" providerId="LiveId" clId="{63E1636B-BDC3-4009-81D7-6939FD0115C3}" dt="2021-10-31T08:04:10.200" v="156" actId="700"/>
          <ac:spMkLst>
            <pc:docMk/>
            <pc:sldMk cId="3256345480" sldId="312"/>
            <ac:spMk id="2" creationId="{DB2B840F-B649-4B85-A66A-8BC1080AB3B9}"/>
          </ac:spMkLst>
        </pc:spChg>
        <pc:spChg chg="add del mod ord">
          <ac:chgData name="Adinath Durugkar" userId="7242ca50920338a9" providerId="LiveId" clId="{63E1636B-BDC3-4009-81D7-6939FD0115C3}" dt="2021-11-01T07:57:02.606" v="1402" actId="700"/>
          <ac:spMkLst>
            <pc:docMk/>
            <pc:sldMk cId="3256345480" sldId="312"/>
            <ac:spMk id="3" creationId="{517FE86F-B2D4-441A-9E51-A3F64E83D124}"/>
          </ac:spMkLst>
        </pc:spChg>
        <pc:spChg chg="add del mod ord">
          <ac:chgData name="Adinath Durugkar" userId="7242ca50920338a9" providerId="LiveId" clId="{63E1636B-BDC3-4009-81D7-6939FD0115C3}" dt="2021-10-31T08:04:13.011" v="157" actId="22"/>
          <ac:spMkLst>
            <pc:docMk/>
            <pc:sldMk cId="3256345480" sldId="312"/>
            <ac:spMk id="4" creationId="{EF347693-5F62-4697-B696-D6D073418BEF}"/>
          </ac:spMkLst>
        </pc:spChg>
        <pc:picChg chg="add mod ord">
          <ac:chgData name="Adinath Durugkar" userId="7242ca50920338a9" providerId="LiveId" clId="{63E1636B-BDC3-4009-81D7-6939FD0115C3}" dt="2021-11-01T07:58:24.598" v="1438" actId="14100"/>
          <ac:picMkLst>
            <pc:docMk/>
            <pc:sldMk cId="3256345480" sldId="312"/>
            <ac:picMk id="6" creationId="{91454199-A7A3-4BD6-9C36-E92FF77F6ECA}"/>
          </ac:picMkLst>
        </pc:picChg>
      </pc:sldChg>
      <pc:sldChg chg="modSp new del mod">
        <pc:chgData name="Adinath Durugkar" userId="7242ca50920338a9" providerId="LiveId" clId="{63E1636B-BDC3-4009-81D7-6939FD0115C3}" dt="2021-10-31T08:31:31.138" v="273" actId="2696"/>
        <pc:sldMkLst>
          <pc:docMk/>
          <pc:sldMk cId="965297323" sldId="313"/>
        </pc:sldMkLst>
        <pc:spChg chg="mod">
          <ac:chgData name="Adinath Durugkar" userId="7242ca50920338a9" providerId="LiveId" clId="{63E1636B-BDC3-4009-81D7-6939FD0115C3}" dt="2021-10-31T08:05:43.194" v="196" actId="403"/>
          <ac:spMkLst>
            <pc:docMk/>
            <pc:sldMk cId="965297323" sldId="313"/>
            <ac:spMk id="3" creationId="{3C148FCA-E111-4D0E-9FEE-DE6C4C10805B}"/>
          </ac:spMkLst>
        </pc:spChg>
      </pc:sldChg>
      <pc:sldChg chg="modSp new mod">
        <pc:chgData name="Adinath Durugkar" userId="7242ca50920338a9" providerId="LiveId" clId="{63E1636B-BDC3-4009-81D7-6939FD0115C3}" dt="2021-10-31T08:11:16.274" v="234" actId="13926"/>
        <pc:sldMkLst>
          <pc:docMk/>
          <pc:sldMk cId="1420877334" sldId="314"/>
        </pc:sldMkLst>
        <pc:spChg chg="mod">
          <ac:chgData name="Adinath Durugkar" userId="7242ca50920338a9" providerId="LiveId" clId="{63E1636B-BDC3-4009-81D7-6939FD0115C3}" dt="2021-10-31T08:06:23.377" v="207" actId="404"/>
          <ac:spMkLst>
            <pc:docMk/>
            <pc:sldMk cId="1420877334" sldId="314"/>
            <ac:spMk id="2" creationId="{664B596A-681A-4BC9-9AA0-DDB4537DAA41}"/>
          </ac:spMkLst>
        </pc:spChg>
        <pc:spChg chg="mod">
          <ac:chgData name="Adinath Durugkar" userId="7242ca50920338a9" providerId="LiveId" clId="{63E1636B-BDC3-4009-81D7-6939FD0115C3}" dt="2021-10-31T08:11:16.274" v="234" actId="13926"/>
          <ac:spMkLst>
            <pc:docMk/>
            <pc:sldMk cId="1420877334" sldId="314"/>
            <ac:spMk id="3" creationId="{06968AD8-92BD-45BD-AD56-21D00267A24E}"/>
          </ac:spMkLst>
        </pc:spChg>
      </pc:sldChg>
      <pc:sldChg chg="addSp delSp modSp new mod">
        <pc:chgData name="Adinath Durugkar" userId="7242ca50920338a9" providerId="LiveId" clId="{63E1636B-BDC3-4009-81D7-6939FD0115C3}" dt="2021-11-01T07:59:13.665" v="1443" actId="14100"/>
        <pc:sldMkLst>
          <pc:docMk/>
          <pc:sldMk cId="1260449338" sldId="315"/>
        </pc:sldMkLst>
        <pc:spChg chg="mod">
          <ac:chgData name="Adinath Durugkar" userId="7242ca50920338a9" providerId="LiveId" clId="{63E1636B-BDC3-4009-81D7-6939FD0115C3}" dt="2021-10-31T08:24:19.057" v="272" actId="207"/>
          <ac:spMkLst>
            <pc:docMk/>
            <pc:sldMk cId="1260449338" sldId="315"/>
            <ac:spMk id="2" creationId="{9F71B9A7-26C6-48AD-A4B2-80F65B4D50E1}"/>
          </ac:spMkLst>
        </pc:spChg>
        <pc:spChg chg="del">
          <ac:chgData name="Adinath Durugkar" userId="7242ca50920338a9" providerId="LiveId" clId="{63E1636B-BDC3-4009-81D7-6939FD0115C3}" dt="2021-10-31T08:12:28.765" v="236" actId="22"/>
          <ac:spMkLst>
            <pc:docMk/>
            <pc:sldMk cId="1260449338" sldId="315"/>
            <ac:spMk id="3" creationId="{61BF0936-B746-4669-9227-82A2EAA85ADF}"/>
          </ac:spMkLst>
        </pc:spChg>
        <pc:picChg chg="add mod ord">
          <ac:chgData name="Adinath Durugkar" userId="7242ca50920338a9" providerId="LiveId" clId="{63E1636B-BDC3-4009-81D7-6939FD0115C3}" dt="2021-11-01T07:59:13.665" v="1443" actId="14100"/>
          <ac:picMkLst>
            <pc:docMk/>
            <pc:sldMk cId="1260449338" sldId="315"/>
            <ac:picMk id="5" creationId="{6A6F94A2-F5F3-4078-A45C-6FE6EA754615}"/>
          </ac:picMkLst>
        </pc:picChg>
      </pc:sldChg>
      <pc:sldChg chg="modSp new mod">
        <pc:chgData name="Adinath Durugkar" userId="7242ca50920338a9" providerId="LiveId" clId="{63E1636B-BDC3-4009-81D7-6939FD0115C3}" dt="2021-10-31T08:33:00.345" v="289" actId="13926"/>
        <pc:sldMkLst>
          <pc:docMk/>
          <pc:sldMk cId="4248980103" sldId="316"/>
        </pc:sldMkLst>
        <pc:spChg chg="mod">
          <ac:chgData name="Adinath Durugkar" userId="7242ca50920338a9" providerId="LiveId" clId="{63E1636B-BDC3-4009-81D7-6939FD0115C3}" dt="2021-10-31T08:32:35.217" v="284" actId="404"/>
          <ac:spMkLst>
            <pc:docMk/>
            <pc:sldMk cId="4248980103" sldId="316"/>
            <ac:spMk id="2" creationId="{634837BE-BDE6-4818-AEF3-958C399E8C5F}"/>
          </ac:spMkLst>
        </pc:spChg>
        <pc:spChg chg="mod">
          <ac:chgData name="Adinath Durugkar" userId="7242ca50920338a9" providerId="LiveId" clId="{63E1636B-BDC3-4009-81D7-6939FD0115C3}" dt="2021-10-31T08:33:00.345" v="289" actId="13926"/>
          <ac:spMkLst>
            <pc:docMk/>
            <pc:sldMk cId="4248980103" sldId="316"/>
            <ac:spMk id="3" creationId="{B27AD721-AA23-48E9-B480-6133C8F04A2E}"/>
          </ac:spMkLst>
        </pc:spChg>
      </pc:sldChg>
      <pc:sldChg chg="modSp new mod">
        <pc:chgData name="Adinath Durugkar" userId="7242ca50920338a9" providerId="LiveId" clId="{63E1636B-BDC3-4009-81D7-6939FD0115C3}" dt="2021-10-31T08:50:33.624" v="309" actId="20577"/>
        <pc:sldMkLst>
          <pc:docMk/>
          <pc:sldMk cId="4017357027" sldId="317"/>
        </pc:sldMkLst>
        <pc:spChg chg="mod">
          <ac:chgData name="Adinath Durugkar" userId="7242ca50920338a9" providerId="LiveId" clId="{63E1636B-BDC3-4009-81D7-6939FD0115C3}" dt="2021-10-31T08:49:52.907" v="298" actId="113"/>
          <ac:spMkLst>
            <pc:docMk/>
            <pc:sldMk cId="4017357027" sldId="317"/>
            <ac:spMk id="2" creationId="{BD88888F-FC75-42C2-AAD8-2FA7B6CF7FA0}"/>
          </ac:spMkLst>
        </pc:spChg>
        <pc:spChg chg="mod">
          <ac:chgData name="Adinath Durugkar" userId="7242ca50920338a9" providerId="LiveId" clId="{63E1636B-BDC3-4009-81D7-6939FD0115C3}" dt="2021-10-31T08:50:33.624" v="309" actId="20577"/>
          <ac:spMkLst>
            <pc:docMk/>
            <pc:sldMk cId="4017357027" sldId="317"/>
            <ac:spMk id="3" creationId="{CE129E3B-960F-4ACA-84D2-C3A106521086}"/>
          </ac:spMkLst>
        </pc:spChg>
      </pc:sldChg>
      <pc:sldChg chg="addSp modSp new mod modClrScheme chgLayout">
        <pc:chgData name="Adinath Durugkar" userId="7242ca50920338a9" providerId="LiveId" clId="{63E1636B-BDC3-4009-81D7-6939FD0115C3}" dt="2021-10-31T08:55:05.778" v="356" actId="13926"/>
        <pc:sldMkLst>
          <pc:docMk/>
          <pc:sldMk cId="2822296396" sldId="318"/>
        </pc:sldMkLst>
        <pc:spChg chg="mod ord">
          <ac:chgData name="Adinath Durugkar" userId="7242ca50920338a9" providerId="LiveId" clId="{63E1636B-BDC3-4009-81D7-6939FD0115C3}" dt="2021-10-31T08:53:14.695" v="324" actId="700"/>
          <ac:spMkLst>
            <pc:docMk/>
            <pc:sldMk cId="2822296396" sldId="318"/>
            <ac:spMk id="2" creationId="{5284998F-EDCB-4531-9537-8E5246E0C767}"/>
          </ac:spMkLst>
        </pc:spChg>
        <pc:spChg chg="mod ord">
          <ac:chgData name="Adinath Durugkar" userId="7242ca50920338a9" providerId="LiveId" clId="{63E1636B-BDC3-4009-81D7-6939FD0115C3}" dt="2021-10-31T08:54:03.526" v="347" actId="27636"/>
          <ac:spMkLst>
            <pc:docMk/>
            <pc:sldMk cId="2822296396" sldId="318"/>
            <ac:spMk id="3" creationId="{5C2AE0F4-598D-44D8-9D57-B605116BF40F}"/>
          </ac:spMkLst>
        </pc:spChg>
        <pc:spChg chg="add mod ord">
          <ac:chgData name="Adinath Durugkar" userId="7242ca50920338a9" providerId="LiveId" clId="{63E1636B-BDC3-4009-81D7-6939FD0115C3}" dt="2021-10-31T08:55:05.778" v="356" actId="13926"/>
          <ac:spMkLst>
            <pc:docMk/>
            <pc:sldMk cId="2822296396" sldId="318"/>
            <ac:spMk id="4" creationId="{3FF71BD1-C08C-418C-A260-E43F9943A03F}"/>
          </ac:spMkLst>
        </pc:spChg>
      </pc:sldChg>
      <pc:sldChg chg="modSp new mod">
        <pc:chgData name="Adinath Durugkar" userId="7242ca50920338a9" providerId="LiveId" clId="{63E1636B-BDC3-4009-81D7-6939FD0115C3}" dt="2021-10-31T08:57:44.012" v="384" actId="6549"/>
        <pc:sldMkLst>
          <pc:docMk/>
          <pc:sldMk cId="1789932282" sldId="319"/>
        </pc:sldMkLst>
        <pc:spChg chg="mod">
          <ac:chgData name="Adinath Durugkar" userId="7242ca50920338a9" providerId="LiveId" clId="{63E1636B-BDC3-4009-81D7-6939FD0115C3}" dt="2021-10-31T08:57:44.012" v="384" actId="6549"/>
          <ac:spMkLst>
            <pc:docMk/>
            <pc:sldMk cId="1789932282" sldId="319"/>
            <ac:spMk id="3" creationId="{3C9528BE-3F31-4503-AD40-DB1F87011B60}"/>
          </ac:spMkLst>
        </pc:spChg>
        <pc:spChg chg="mod">
          <ac:chgData name="Adinath Durugkar" userId="7242ca50920338a9" providerId="LiveId" clId="{63E1636B-BDC3-4009-81D7-6939FD0115C3}" dt="2021-10-31T08:57:23.177" v="383" actId="13926"/>
          <ac:spMkLst>
            <pc:docMk/>
            <pc:sldMk cId="1789932282" sldId="319"/>
            <ac:spMk id="4" creationId="{3BA66292-3AF5-4C17-929D-8F595421A3DD}"/>
          </ac:spMkLst>
        </pc:spChg>
      </pc:sldChg>
      <pc:sldChg chg="addSp delSp modSp new mod">
        <pc:chgData name="Adinath Durugkar" userId="7242ca50920338a9" providerId="LiveId" clId="{63E1636B-BDC3-4009-81D7-6939FD0115C3}" dt="2021-11-01T07:59:35.226" v="1466" actId="20577"/>
        <pc:sldMkLst>
          <pc:docMk/>
          <pc:sldMk cId="2567878517" sldId="320"/>
        </pc:sldMkLst>
        <pc:spChg chg="mod">
          <ac:chgData name="Adinath Durugkar" userId="7242ca50920338a9" providerId="LiveId" clId="{63E1636B-BDC3-4009-81D7-6939FD0115C3}" dt="2021-11-01T07:59:35.226" v="1466" actId="20577"/>
          <ac:spMkLst>
            <pc:docMk/>
            <pc:sldMk cId="2567878517" sldId="320"/>
            <ac:spMk id="2" creationId="{2A34241D-0BD7-411F-B3F6-597746A72DC3}"/>
          </ac:spMkLst>
        </pc:spChg>
        <pc:spChg chg="del">
          <ac:chgData name="Adinath Durugkar" userId="7242ca50920338a9" providerId="LiveId" clId="{63E1636B-BDC3-4009-81D7-6939FD0115C3}" dt="2021-10-31T09:03:23.499" v="386" actId="22"/>
          <ac:spMkLst>
            <pc:docMk/>
            <pc:sldMk cId="2567878517" sldId="320"/>
            <ac:spMk id="3" creationId="{EAFC2084-34F8-401B-8597-D5D05ACEBE3A}"/>
          </ac:spMkLst>
        </pc:spChg>
        <pc:picChg chg="add mod ord">
          <ac:chgData name="Adinath Durugkar" userId="7242ca50920338a9" providerId="LiveId" clId="{63E1636B-BDC3-4009-81D7-6939FD0115C3}" dt="2021-11-01T07:59:22.925" v="1445" actId="14100"/>
          <ac:picMkLst>
            <pc:docMk/>
            <pc:sldMk cId="2567878517" sldId="320"/>
            <ac:picMk id="5" creationId="{9159E174-2B2B-4036-9D32-8E3018CA4432}"/>
          </ac:picMkLst>
        </pc:picChg>
      </pc:sldChg>
      <pc:sldChg chg="addSp delSp modSp add mod modClrScheme chgLayout">
        <pc:chgData name="Adinath Durugkar" userId="7242ca50920338a9" providerId="LiveId" clId="{63E1636B-BDC3-4009-81D7-6939FD0115C3}" dt="2021-10-31T09:11:24.809" v="432" actId="14100"/>
        <pc:sldMkLst>
          <pc:docMk/>
          <pc:sldMk cId="2078545773" sldId="321"/>
        </pc:sldMkLst>
        <pc:spChg chg="del mod ord">
          <ac:chgData name="Adinath Durugkar" userId="7242ca50920338a9" providerId="LiveId" clId="{63E1636B-BDC3-4009-81D7-6939FD0115C3}" dt="2021-10-31T09:05:14.382" v="392" actId="700"/>
          <ac:spMkLst>
            <pc:docMk/>
            <pc:sldMk cId="2078545773" sldId="321"/>
            <ac:spMk id="2" creationId="{2A34241D-0BD7-411F-B3F6-597746A72DC3}"/>
          </ac:spMkLst>
        </pc:spChg>
        <pc:spChg chg="add del mod ord">
          <ac:chgData name="Adinath Durugkar" userId="7242ca50920338a9" providerId="LiveId" clId="{63E1636B-BDC3-4009-81D7-6939FD0115C3}" dt="2021-10-31T09:06:57.313" v="405" actId="700"/>
          <ac:spMkLst>
            <pc:docMk/>
            <pc:sldMk cId="2078545773" sldId="321"/>
            <ac:spMk id="3" creationId="{CF4125D2-CC2F-489D-B865-E0155625EC3B}"/>
          </ac:spMkLst>
        </pc:spChg>
        <pc:spChg chg="add mod ord">
          <ac:chgData name="Adinath Durugkar" userId="7242ca50920338a9" providerId="LiveId" clId="{63E1636B-BDC3-4009-81D7-6939FD0115C3}" dt="2021-10-31T09:11:24.809" v="432" actId="14100"/>
          <ac:spMkLst>
            <pc:docMk/>
            <pc:sldMk cId="2078545773" sldId="321"/>
            <ac:spMk id="4" creationId="{ED1D2857-A4A0-44B8-9E50-FC3DE945BDD9}"/>
          </ac:spMkLst>
        </pc:spChg>
        <pc:picChg chg="mod ord">
          <ac:chgData name="Adinath Durugkar" userId="7242ca50920338a9" providerId="LiveId" clId="{63E1636B-BDC3-4009-81D7-6939FD0115C3}" dt="2021-10-31T09:07:43.635" v="419" actId="14100"/>
          <ac:picMkLst>
            <pc:docMk/>
            <pc:sldMk cId="2078545773" sldId="321"/>
            <ac:picMk id="5" creationId="{9159E174-2B2B-4036-9D32-8E3018CA4432}"/>
          </ac:picMkLst>
        </pc:picChg>
      </pc:sldChg>
      <pc:sldChg chg="modSp add mod">
        <pc:chgData name="Adinath Durugkar" userId="7242ca50920338a9" providerId="LiveId" clId="{63E1636B-BDC3-4009-81D7-6939FD0115C3}" dt="2021-11-01T08:00:20.078" v="1470" actId="14100"/>
        <pc:sldMkLst>
          <pc:docMk/>
          <pc:sldMk cId="2421106994" sldId="322"/>
        </pc:sldMkLst>
        <pc:spChg chg="mod">
          <ac:chgData name="Adinath Durugkar" userId="7242ca50920338a9" providerId="LiveId" clId="{63E1636B-BDC3-4009-81D7-6939FD0115C3}" dt="2021-11-01T08:00:14.978" v="1468" actId="27636"/>
          <ac:spMkLst>
            <pc:docMk/>
            <pc:sldMk cId="2421106994" sldId="322"/>
            <ac:spMk id="2" creationId="{2A34241D-0BD7-411F-B3F6-597746A72DC3}"/>
          </ac:spMkLst>
        </pc:spChg>
        <pc:picChg chg="mod">
          <ac:chgData name="Adinath Durugkar" userId="7242ca50920338a9" providerId="LiveId" clId="{63E1636B-BDC3-4009-81D7-6939FD0115C3}" dt="2021-11-01T08:00:20.078" v="1470" actId="14100"/>
          <ac:picMkLst>
            <pc:docMk/>
            <pc:sldMk cId="2421106994" sldId="322"/>
            <ac:picMk id="5" creationId="{9159E174-2B2B-4036-9D32-8E3018CA4432}"/>
          </ac:picMkLst>
        </pc:picChg>
      </pc:sldChg>
      <pc:sldChg chg="addSp delSp modSp new mod modClrScheme chgLayout">
        <pc:chgData name="Adinath Durugkar" userId="7242ca50920338a9" providerId="LiveId" clId="{63E1636B-BDC3-4009-81D7-6939FD0115C3}" dt="2021-11-01T08:00:43.587" v="1491" actId="20577"/>
        <pc:sldMkLst>
          <pc:docMk/>
          <pc:sldMk cId="63459782" sldId="323"/>
        </pc:sldMkLst>
        <pc:spChg chg="del mod ord">
          <ac:chgData name="Adinath Durugkar" userId="7242ca50920338a9" providerId="LiveId" clId="{63E1636B-BDC3-4009-81D7-6939FD0115C3}" dt="2021-10-31T09:17:52.592" v="434" actId="700"/>
          <ac:spMkLst>
            <pc:docMk/>
            <pc:sldMk cId="63459782" sldId="323"/>
            <ac:spMk id="2" creationId="{7FF5591B-1883-46B2-AB23-4229242A630C}"/>
          </ac:spMkLst>
        </pc:spChg>
        <pc:spChg chg="del mod ord">
          <ac:chgData name="Adinath Durugkar" userId="7242ca50920338a9" providerId="LiveId" clId="{63E1636B-BDC3-4009-81D7-6939FD0115C3}" dt="2021-10-31T09:17:52.592" v="434" actId="700"/>
          <ac:spMkLst>
            <pc:docMk/>
            <pc:sldMk cId="63459782" sldId="323"/>
            <ac:spMk id="3" creationId="{F21512FB-59DC-428A-A6B0-BB193A2D0986}"/>
          </ac:spMkLst>
        </pc:spChg>
        <pc:spChg chg="add mod ord">
          <ac:chgData name="Adinath Durugkar" userId="7242ca50920338a9" providerId="LiveId" clId="{63E1636B-BDC3-4009-81D7-6939FD0115C3}" dt="2021-11-01T08:00:43.587" v="1491" actId="20577"/>
          <ac:spMkLst>
            <pc:docMk/>
            <pc:sldMk cId="63459782" sldId="323"/>
            <ac:spMk id="4" creationId="{F02610B5-FA71-4FD9-B2E8-08A59038B614}"/>
          </ac:spMkLst>
        </pc:spChg>
        <pc:spChg chg="add del mod ord">
          <ac:chgData name="Adinath Durugkar" userId="7242ca50920338a9" providerId="LiveId" clId="{63E1636B-BDC3-4009-81D7-6939FD0115C3}" dt="2021-10-31T09:17:55.613" v="435" actId="22"/>
          <ac:spMkLst>
            <pc:docMk/>
            <pc:sldMk cId="63459782" sldId="323"/>
            <ac:spMk id="5" creationId="{E9F7AF64-01A4-4F44-B7C2-58B9D56DF8A4}"/>
          </ac:spMkLst>
        </pc:spChg>
        <pc:spChg chg="add del mod ord">
          <ac:chgData name="Adinath Durugkar" userId="7242ca50920338a9" providerId="LiveId" clId="{63E1636B-BDC3-4009-81D7-6939FD0115C3}" dt="2021-10-31T09:18:38.981" v="436" actId="22"/>
          <ac:spMkLst>
            <pc:docMk/>
            <pc:sldMk cId="63459782" sldId="323"/>
            <ac:spMk id="6" creationId="{E0409A18-4189-4C22-91A1-765C1A5FD9FC}"/>
          </ac:spMkLst>
        </pc:spChg>
        <pc:picChg chg="add mod ord">
          <ac:chgData name="Adinath Durugkar" userId="7242ca50920338a9" providerId="LiveId" clId="{63E1636B-BDC3-4009-81D7-6939FD0115C3}" dt="2021-11-01T08:00:30.054" v="1472" actId="14100"/>
          <ac:picMkLst>
            <pc:docMk/>
            <pc:sldMk cId="63459782" sldId="323"/>
            <ac:picMk id="8" creationId="{4A3C0A13-E015-44E5-89BB-4FD5EA9AD9E7}"/>
          </ac:picMkLst>
        </pc:picChg>
        <pc:picChg chg="add mod ord">
          <ac:chgData name="Adinath Durugkar" userId="7242ca50920338a9" providerId="LiveId" clId="{63E1636B-BDC3-4009-81D7-6939FD0115C3}" dt="2021-10-31T09:18:59.880" v="442" actId="14100"/>
          <ac:picMkLst>
            <pc:docMk/>
            <pc:sldMk cId="63459782" sldId="323"/>
            <ac:picMk id="10" creationId="{52DDB1F8-B6E5-4090-9584-F0E1F7B0FB37}"/>
          </ac:picMkLst>
        </pc:picChg>
      </pc:sldChg>
      <pc:sldChg chg="addSp modSp new mod">
        <pc:chgData name="Adinath Durugkar" userId="7242ca50920338a9" providerId="LiveId" clId="{63E1636B-BDC3-4009-81D7-6939FD0115C3}" dt="2021-11-01T08:01:32.068" v="1499" actId="14100"/>
        <pc:sldMkLst>
          <pc:docMk/>
          <pc:sldMk cId="839980614" sldId="324"/>
        </pc:sldMkLst>
        <pc:spChg chg="mod">
          <ac:chgData name="Adinath Durugkar" userId="7242ca50920338a9" providerId="LiveId" clId="{63E1636B-BDC3-4009-81D7-6939FD0115C3}" dt="2021-11-01T08:01:26.200" v="1497" actId="14100"/>
          <ac:spMkLst>
            <pc:docMk/>
            <pc:sldMk cId="839980614" sldId="324"/>
            <ac:spMk id="2" creationId="{7608DC74-9214-4EFD-8256-1EFAEBF024A8}"/>
          </ac:spMkLst>
        </pc:spChg>
        <pc:spChg chg="mod">
          <ac:chgData name="Adinath Durugkar" userId="7242ca50920338a9" providerId="LiveId" clId="{63E1636B-BDC3-4009-81D7-6939FD0115C3}" dt="2021-10-31T09:24:36.727" v="486" actId="14100"/>
          <ac:spMkLst>
            <pc:docMk/>
            <pc:sldMk cId="839980614" sldId="324"/>
            <ac:spMk id="3" creationId="{A6CF461E-094E-4258-B0EC-F16FB05FDAD8}"/>
          </ac:spMkLst>
        </pc:spChg>
        <pc:spChg chg="mod">
          <ac:chgData name="Adinath Durugkar" userId="7242ca50920338a9" providerId="LiveId" clId="{63E1636B-BDC3-4009-81D7-6939FD0115C3}" dt="2021-10-31T09:25:47.510" v="492" actId="13926"/>
          <ac:spMkLst>
            <pc:docMk/>
            <pc:sldMk cId="839980614" sldId="324"/>
            <ac:spMk id="4" creationId="{FDAFC321-D5C1-4F01-987F-E6C7647E115A}"/>
          </ac:spMkLst>
        </pc:spChg>
        <pc:picChg chg="add mod">
          <ac:chgData name="Adinath Durugkar" userId="7242ca50920338a9" providerId="LiveId" clId="{63E1636B-BDC3-4009-81D7-6939FD0115C3}" dt="2021-10-31T09:21:55.009" v="460" actId="1076"/>
          <ac:picMkLst>
            <pc:docMk/>
            <pc:sldMk cId="839980614" sldId="324"/>
            <ac:picMk id="6" creationId="{D86F3031-682E-45AD-9159-BFA4165875F6}"/>
          </ac:picMkLst>
        </pc:picChg>
        <pc:picChg chg="add mod">
          <ac:chgData name="Adinath Durugkar" userId="7242ca50920338a9" providerId="LiveId" clId="{63E1636B-BDC3-4009-81D7-6939FD0115C3}" dt="2021-10-31T09:34:46.053" v="574" actId="688"/>
          <ac:picMkLst>
            <pc:docMk/>
            <pc:sldMk cId="839980614" sldId="324"/>
            <ac:picMk id="7" creationId="{8E429989-A42F-4FD2-BE31-D2EDBD3B3E7A}"/>
          </ac:picMkLst>
        </pc:picChg>
        <pc:picChg chg="add mod">
          <ac:chgData name="Adinath Durugkar" userId="7242ca50920338a9" providerId="LiveId" clId="{63E1636B-BDC3-4009-81D7-6939FD0115C3}" dt="2021-11-01T08:01:32.068" v="1499" actId="14100"/>
          <ac:picMkLst>
            <pc:docMk/>
            <pc:sldMk cId="839980614" sldId="324"/>
            <ac:picMk id="8" creationId="{B9D60244-F07A-4F82-8D1D-09E457AC6A74}"/>
          </ac:picMkLst>
        </pc:picChg>
      </pc:sldChg>
      <pc:sldChg chg="addSp delSp modSp new mod chgLayout">
        <pc:chgData name="Adinath Durugkar" userId="7242ca50920338a9" providerId="LiveId" clId="{63E1636B-BDC3-4009-81D7-6939FD0115C3}" dt="2021-10-31T09:30:45.834" v="549" actId="700"/>
        <pc:sldMkLst>
          <pc:docMk/>
          <pc:sldMk cId="3111502096" sldId="325"/>
        </pc:sldMkLst>
        <pc:spChg chg="del">
          <ac:chgData name="Adinath Durugkar" userId="7242ca50920338a9" providerId="LiveId" clId="{63E1636B-BDC3-4009-81D7-6939FD0115C3}" dt="2021-10-31T09:30:45.834" v="549" actId="700"/>
          <ac:spMkLst>
            <pc:docMk/>
            <pc:sldMk cId="3111502096" sldId="325"/>
            <ac:spMk id="2" creationId="{D512E73C-EFBB-4B78-A4B5-EE14C728EB20}"/>
          </ac:spMkLst>
        </pc:spChg>
        <pc:spChg chg="mod ord">
          <ac:chgData name="Adinath Durugkar" userId="7242ca50920338a9" providerId="LiveId" clId="{63E1636B-BDC3-4009-81D7-6939FD0115C3}" dt="2021-10-31T09:30:45.834" v="549" actId="700"/>
          <ac:spMkLst>
            <pc:docMk/>
            <pc:sldMk cId="3111502096" sldId="325"/>
            <ac:spMk id="3" creationId="{6BCD745B-0E6C-4108-91AA-922A1C5749EC}"/>
          </ac:spMkLst>
        </pc:spChg>
        <pc:spChg chg="mod ord">
          <ac:chgData name="Adinath Durugkar" userId="7242ca50920338a9" providerId="LiveId" clId="{63E1636B-BDC3-4009-81D7-6939FD0115C3}" dt="2021-10-31T09:30:45.834" v="549" actId="700"/>
          <ac:spMkLst>
            <pc:docMk/>
            <pc:sldMk cId="3111502096" sldId="325"/>
            <ac:spMk id="4" creationId="{1E15B238-C62F-4572-AB8D-B40D3E70FE23}"/>
          </ac:spMkLst>
        </pc:spChg>
        <pc:spChg chg="add mod ord">
          <ac:chgData name="Adinath Durugkar" userId="7242ca50920338a9" providerId="LiveId" clId="{63E1636B-BDC3-4009-81D7-6939FD0115C3}" dt="2021-10-31T09:30:45.834" v="549" actId="700"/>
          <ac:spMkLst>
            <pc:docMk/>
            <pc:sldMk cId="3111502096" sldId="325"/>
            <ac:spMk id="5" creationId="{C043FD23-88F6-4550-A665-D78B9783791C}"/>
          </ac:spMkLst>
        </pc:spChg>
      </pc:sldChg>
      <pc:sldChg chg="addSp modSp add del mod">
        <pc:chgData name="Adinath Durugkar" userId="7242ca50920338a9" providerId="LiveId" clId="{63E1636B-BDC3-4009-81D7-6939FD0115C3}" dt="2021-10-31T09:34:58.396" v="576" actId="2696"/>
        <pc:sldMkLst>
          <pc:docMk/>
          <pc:sldMk cId="895812995" sldId="326"/>
        </pc:sldMkLst>
        <pc:picChg chg="add mod">
          <ac:chgData name="Adinath Durugkar" userId="7242ca50920338a9" providerId="LiveId" clId="{63E1636B-BDC3-4009-81D7-6939FD0115C3}" dt="2021-10-31T09:30:14.805" v="543" actId="14100"/>
          <ac:picMkLst>
            <pc:docMk/>
            <pc:sldMk cId="895812995" sldId="326"/>
            <ac:picMk id="5" creationId="{FD38E18A-1198-42DB-939E-D618C2EDDA56}"/>
          </ac:picMkLst>
        </pc:picChg>
        <pc:picChg chg="add mod">
          <ac:chgData name="Adinath Durugkar" userId="7242ca50920338a9" providerId="LiveId" clId="{63E1636B-BDC3-4009-81D7-6939FD0115C3}" dt="2021-10-31T09:30:36.205" v="548" actId="1076"/>
          <ac:picMkLst>
            <pc:docMk/>
            <pc:sldMk cId="895812995" sldId="326"/>
            <ac:picMk id="6" creationId="{6CEC621D-614E-4ED4-9879-8692A51B6989}"/>
          </ac:picMkLst>
        </pc:picChg>
        <pc:picChg chg="mod">
          <ac:chgData name="Adinath Durugkar" userId="7242ca50920338a9" providerId="LiveId" clId="{63E1636B-BDC3-4009-81D7-6939FD0115C3}" dt="2021-10-31T09:28:51.818" v="517" actId="14100"/>
          <ac:picMkLst>
            <pc:docMk/>
            <pc:sldMk cId="895812995" sldId="326"/>
            <ac:picMk id="8" creationId="{4A3C0A13-E015-44E5-89BB-4FD5EA9AD9E7}"/>
          </ac:picMkLst>
        </pc:picChg>
        <pc:picChg chg="mod">
          <ac:chgData name="Adinath Durugkar" userId="7242ca50920338a9" providerId="LiveId" clId="{63E1636B-BDC3-4009-81D7-6939FD0115C3}" dt="2021-10-31T09:30:28.008" v="546" actId="1076"/>
          <ac:picMkLst>
            <pc:docMk/>
            <pc:sldMk cId="895812995" sldId="326"/>
            <ac:picMk id="10" creationId="{52DDB1F8-B6E5-4090-9584-F0E1F7B0FB37}"/>
          </ac:picMkLst>
        </pc:picChg>
      </pc:sldChg>
      <pc:sldChg chg="addSp delSp modSp new mod">
        <pc:chgData name="Adinath Durugkar" userId="7242ca50920338a9" providerId="LiveId" clId="{63E1636B-BDC3-4009-81D7-6939FD0115C3}" dt="2021-10-31T09:32:43.217" v="564" actId="13926"/>
        <pc:sldMkLst>
          <pc:docMk/>
          <pc:sldMk cId="3642738061" sldId="327"/>
        </pc:sldMkLst>
        <pc:spChg chg="del">
          <ac:chgData name="Adinath Durugkar" userId="7242ca50920338a9" providerId="LiveId" clId="{63E1636B-BDC3-4009-81D7-6939FD0115C3}" dt="2021-10-31T09:32:00.525" v="554" actId="22"/>
          <ac:spMkLst>
            <pc:docMk/>
            <pc:sldMk cId="3642738061" sldId="327"/>
            <ac:spMk id="3" creationId="{31409F7D-9F91-4137-B524-F24ED2B74E1D}"/>
          </ac:spMkLst>
        </pc:spChg>
        <pc:spChg chg="mod">
          <ac:chgData name="Adinath Durugkar" userId="7242ca50920338a9" providerId="LiveId" clId="{63E1636B-BDC3-4009-81D7-6939FD0115C3}" dt="2021-10-31T09:32:43.217" v="564" actId="13926"/>
          <ac:spMkLst>
            <pc:docMk/>
            <pc:sldMk cId="3642738061" sldId="327"/>
            <ac:spMk id="4" creationId="{08970919-718E-4404-BE16-A2E2E82F70C9}"/>
          </ac:spMkLst>
        </pc:spChg>
        <pc:picChg chg="add mod ord">
          <ac:chgData name="Adinath Durugkar" userId="7242ca50920338a9" providerId="LiveId" clId="{63E1636B-BDC3-4009-81D7-6939FD0115C3}" dt="2021-10-31T09:32:07.821" v="557" actId="14100"/>
          <ac:picMkLst>
            <pc:docMk/>
            <pc:sldMk cId="3642738061" sldId="327"/>
            <ac:picMk id="6" creationId="{256E936A-9FC1-4C56-BA16-1484A7CAEF9D}"/>
          </ac:picMkLst>
        </pc:picChg>
      </pc:sldChg>
      <pc:sldChg chg="addSp modSp new mod">
        <pc:chgData name="Adinath Durugkar" userId="7242ca50920338a9" providerId="LiveId" clId="{63E1636B-BDC3-4009-81D7-6939FD0115C3}" dt="2021-11-01T08:19:03.291" v="1539" actId="27636"/>
        <pc:sldMkLst>
          <pc:docMk/>
          <pc:sldMk cId="1518586589" sldId="328"/>
        </pc:sldMkLst>
        <pc:spChg chg="mod">
          <ac:chgData name="Adinath Durugkar" userId="7242ca50920338a9" providerId="LiveId" clId="{63E1636B-BDC3-4009-81D7-6939FD0115C3}" dt="2021-11-01T08:18:44.444" v="1532" actId="113"/>
          <ac:spMkLst>
            <pc:docMk/>
            <pc:sldMk cId="1518586589" sldId="328"/>
            <ac:spMk id="2" creationId="{B16D0C10-CFCC-4E97-AD6F-BC67E2CFD9A9}"/>
          </ac:spMkLst>
        </pc:spChg>
        <pc:spChg chg="mod">
          <ac:chgData name="Adinath Durugkar" userId="7242ca50920338a9" providerId="LiveId" clId="{63E1636B-BDC3-4009-81D7-6939FD0115C3}" dt="2021-11-01T08:19:03.276" v="1538" actId="27636"/>
          <ac:spMkLst>
            <pc:docMk/>
            <pc:sldMk cId="1518586589" sldId="328"/>
            <ac:spMk id="3" creationId="{92D1BD19-AF2E-4E36-AC8B-F87728161D4F}"/>
          </ac:spMkLst>
        </pc:spChg>
        <pc:spChg chg="mod">
          <ac:chgData name="Adinath Durugkar" userId="7242ca50920338a9" providerId="LiveId" clId="{63E1636B-BDC3-4009-81D7-6939FD0115C3}" dt="2021-11-01T08:19:03.291" v="1539" actId="27636"/>
          <ac:spMkLst>
            <pc:docMk/>
            <pc:sldMk cId="1518586589" sldId="328"/>
            <ac:spMk id="4" creationId="{FF4DAC20-B170-4C6F-9102-8E465542AED8}"/>
          </ac:spMkLst>
        </pc:spChg>
        <pc:picChg chg="add mod">
          <ac:chgData name="Adinath Durugkar" userId="7242ca50920338a9" providerId="LiveId" clId="{63E1636B-BDC3-4009-81D7-6939FD0115C3}" dt="2021-10-31T09:43:12.615" v="745" actId="1076"/>
          <ac:picMkLst>
            <pc:docMk/>
            <pc:sldMk cId="1518586589" sldId="328"/>
            <ac:picMk id="6" creationId="{F9E6DB4F-5A1F-45B3-8F43-F69C36709739}"/>
          </ac:picMkLst>
        </pc:picChg>
      </pc:sldChg>
      <pc:sldChg chg="addSp delSp modSp new mod">
        <pc:chgData name="Adinath Durugkar" userId="7242ca50920338a9" providerId="LiveId" clId="{63E1636B-BDC3-4009-81D7-6939FD0115C3}" dt="2021-11-01T08:20:38.998" v="1572" actId="20577"/>
        <pc:sldMkLst>
          <pc:docMk/>
          <pc:sldMk cId="1491037054" sldId="329"/>
        </pc:sldMkLst>
        <pc:spChg chg="mod">
          <ac:chgData name="Adinath Durugkar" userId="7242ca50920338a9" providerId="LiveId" clId="{63E1636B-BDC3-4009-81D7-6939FD0115C3}" dt="2021-11-01T08:20:34.390" v="1571" actId="27636"/>
          <ac:spMkLst>
            <pc:docMk/>
            <pc:sldMk cId="1491037054" sldId="329"/>
            <ac:spMk id="2" creationId="{F6DDE1F4-8F95-4656-B835-38B79352B94E}"/>
          </ac:spMkLst>
        </pc:spChg>
        <pc:spChg chg="del">
          <ac:chgData name="Adinath Durugkar" userId="7242ca50920338a9" providerId="LiveId" clId="{63E1636B-BDC3-4009-81D7-6939FD0115C3}" dt="2021-10-31T09:35:40.299" v="578" actId="22"/>
          <ac:spMkLst>
            <pc:docMk/>
            <pc:sldMk cId="1491037054" sldId="329"/>
            <ac:spMk id="3" creationId="{9B40D2C9-A809-4A5E-8359-DCA0B228D306}"/>
          </ac:spMkLst>
        </pc:spChg>
        <pc:spChg chg="mod">
          <ac:chgData name="Adinath Durugkar" userId="7242ca50920338a9" providerId="LiveId" clId="{63E1636B-BDC3-4009-81D7-6939FD0115C3}" dt="2021-11-01T08:20:38.998" v="1572" actId="20577"/>
          <ac:spMkLst>
            <pc:docMk/>
            <pc:sldMk cId="1491037054" sldId="329"/>
            <ac:spMk id="4" creationId="{E7E5D0E6-8257-49A0-9445-571B7C90CA82}"/>
          </ac:spMkLst>
        </pc:spChg>
        <pc:picChg chg="add mod ord">
          <ac:chgData name="Adinath Durugkar" userId="7242ca50920338a9" providerId="LiveId" clId="{63E1636B-BDC3-4009-81D7-6939FD0115C3}" dt="2021-11-01T08:20:30.645" v="1569" actId="14100"/>
          <ac:picMkLst>
            <pc:docMk/>
            <pc:sldMk cId="1491037054" sldId="329"/>
            <ac:picMk id="6" creationId="{D740DF01-76AF-4F59-966B-4C797A96CC10}"/>
          </ac:picMkLst>
        </pc:picChg>
      </pc:sldChg>
      <pc:sldChg chg="addSp delSp modSp new mod modClrScheme chgLayout">
        <pc:chgData name="Adinath Durugkar" userId="7242ca50920338a9" providerId="LiveId" clId="{63E1636B-BDC3-4009-81D7-6939FD0115C3}" dt="2021-10-31T09:59:16.234" v="795" actId="14100"/>
        <pc:sldMkLst>
          <pc:docMk/>
          <pc:sldMk cId="4069482835" sldId="330"/>
        </pc:sldMkLst>
        <pc:spChg chg="del">
          <ac:chgData name="Adinath Durugkar" userId="7242ca50920338a9" providerId="LiveId" clId="{63E1636B-BDC3-4009-81D7-6939FD0115C3}" dt="2021-10-31T09:56:40.107" v="761" actId="700"/>
          <ac:spMkLst>
            <pc:docMk/>
            <pc:sldMk cId="4069482835" sldId="330"/>
            <ac:spMk id="2" creationId="{38A2E849-335A-4D2B-AE76-063541A3507B}"/>
          </ac:spMkLst>
        </pc:spChg>
        <pc:spChg chg="del">
          <ac:chgData name="Adinath Durugkar" userId="7242ca50920338a9" providerId="LiveId" clId="{63E1636B-BDC3-4009-81D7-6939FD0115C3}" dt="2021-10-31T09:56:40.107" v="761" actId="700"/>
          <ac:spMkLst>
            <pc:docMk/>
            <pc:sldMk cId="4069482835" sldId="330"/>
            <ac:spMk id="3" creationId="{CB42B928-9A7A-48B2-92B5-12CC3CA29AD3}"/>
          </ac:spMkLst>
        </pc:spChg>
        <pc:spChg chg="del">
          <ac:chgData name="Adinath Durugkar" userId="7242ca50920338a9" providerId="LiveId" clId="{63E1636B-BDC3-4009-81D7-6939FD0115C3}" dt="2021-10-31T09:56:40.107" v="761" actId="700"/>
          <ac:spMkLst>
            <pc:docMk/>
            <pc:sldMk cId="4069482835" sldId="330"/>
            <ac:spMk id="4" creationId="{0F44F468-DBF5-4620-A16A-634481301883}"/>
          </ac:spMkLst>
        </pc:spChg>
        <pc:spChg chg="add mod ord">
          <ac:chgData name="Adinath Durugkar" userId="7242ca50920338a9" providerId="LiveId" clId="{63E1636B-BDC3-4009-81D7-6939FD0115C3}" dt="2021-10-31T09:59:05.456" v="791" actId="14100"/>
          <ac:spMkLst>
            <pc:docMk/>
            <pc:sldMk cId="4069482835" sldId="330"/>
            <ac:spMk id="9" creationId="{72292FFA-56AD-4148-A75F-94373708F18E}"/>
          </ac:spMkLst>
        </pc:spChg>
        <pc:spChg chg="add del mod ord">
          <ac:chgData name="Adinath Durugkar" userId="7242ca50920338a9" providerId="LiveId" clId="{63E1636B-BDC3-4009-81D7-6939FD0115C3}" dt="2021-10-31T09:58:47.312" v="786" actId="700"/>
          <ac:spMkLst>
            <pc:docMk/>
            <pc:sldMk cId="4069482835" sldId="330"/>
            <ac:spMk id="10" creationId="{0C480A8D-38A2-4798-BE96-55E07B4F66A7}"/>
          </ac:spMkLst>
        </pc:spChg>
        <pc:picChg chg="add del">
          <ac:chgData name="Adinath Durugkar" userId="7242ca50920338a9" providerId="LiveId" clId="{63E1636B-BDC3-4009-81D7-6939FD0115C3}" dt="2021-10-31T09:56:46.588" v="763" actId="22"/>
          <ac:picMkLst>
            <pc:docMk/>
            <pc:sldMk cId="4069482835" sldId="330"/>
            <ac:picMk id="6" creationId="{C4CCCA7D-0DBC-450D-84D1-F2E989EAFA69}"/>
          </ac:picMkLst>
        </pc:picChg>
        <pc:picChg chg="add mod">
          <ac:chgData name="Adinath Durugkar" userId="7242ca50920338a9" providerId="LiveId" clId="{63E1636B-BDC3-4009-81D7-6939FD0115C3}" dt="2021-10-31T09:59:16.234" v="795" actId="14100"/>
          <ac:picMkLst>
            <pc:docMk/>
            <pc:sldMk cId="4069482835" sldId="330"/>
            <ac:picMk id="8" creationId="{F29F15BF-44A6-41BC-BEDA-7134D21C874C}"/>
          </ac:picMkLst>
        </pc:picChg>
      </pc:sldChg>
      <pc:sldChg chg="addSp delSp modSp new mod modClrScheme chgLayout">
        <pc:chgData name="Adinath Durugkar" userId="7242ca50920338a9" providerId="LiveId" clId="{63E1636B-BDC3-4009-81D7-6939FD0115C3}" dt="2021-10-31T10:08:55.640" v="808" actId="14100"/>
        <pc:sldMkLst>
          <pc:docMk/>
          <pc:sldMk cId="908443660" sldId="331"/>
        </pc:sldMkLst>
        <pc:spChg chg="add mod">
          <ac:chgData name="Adinath Durugkar" userId="7242ca50920338a9" providerId="LiveId" clId="{63E1636B-BDC3-4009-81D7-6939FD0115C3}" dt="2021-10-31T10:06:55.500" v="805" actId="14100"/>
          <ac:spMkLst>
            <pc:docMk/>
            <pc:sldMk cId="908443660" sldId="331"/>
            <ac:spMk id="2" creationId="{9637A985-7280-4DE7-B91D-7043B689FB6B}"/>
          </ac:spMkLst>
        </pc:spChg>
        <pc:spChg chg="add del mod">
          <ac:chgData name="Adinath Durugkar" userId="7242ca50920338a9" providerId="LiveId" clId="{63E1636B-BDC3-4009-81D7-6939FD0115C3}" dt="2021-10-31T10:08:49.511" v="806" actId="22"/>
          <ac:spMkLst>
            <pc:docMk/>
            <pc:sldMk cId="908443660" sldId="331"/>
            <ac:spMk id="3" creationId="{4CCF37A9-0889-4F5B-BC5F-3FD643997A0C}"/>
          </ac:spMkLst>
        </pc:spChg>
        <pc:picChg chg="add mod ord">
          <ac:chgData name="Adinath Durugkar" userId="7242ca50920338a9" providerId="LiveId" clId="{63E1636B-BDC3-4009-81D7-6939FD0115C3}" dt="2021-10-31T10:08:55.640" v="808" actId="14100"/>
          <ac:picMkLst>
            <pc:docMk/>
            <pc:sldMk cId="908443660" sldId="331"/>
            <ac:picMk id="5" creationId="{80F3C760-31ED-4F42-9C65-7B06CD9659AD}"/>
          </ac:picMkLst>
        </pc:picChg>
      </pc:sldChg>
      <pc:sldChg chg="addSp delSp modSp new mod">
        <pc:chgData name="Adinath Durugkar" userId="7242ca50920338a9" providerId="LiveId" clId="{63E1636B-BDC3-4009-81D7-6939FD0115C3}" dt="2021-11-01T05:46:02.857" v="1376" actId="14100"/>
        <pc:sldMkLst>
          <pc:docMk/>
          <pc:sldMk cId="886891860" sldId="332"/>
        </pc:sldMkLst>
        <pc:spChg chg="del">
          <ac:chgData name="Adinath Durugkar" userId="7242ca50920338a9" providerId="LiveId" clId="{63E1636B-BDC3-4009-81D7-6939FD0115C3}" dt="2021-10-31T10:10:21.254" v="810" actId="22"/>
          <ac:spMkLst>
            <pc:docMk/>
            <pc:sldMk cId="886891860" sldId="332"/>
            <ac:spMk id="3" creationId="{51255DB5-518E-4093-AB1A-2ADE62E3AF01}"/>
          </ac:spMkLst>
        </pc:spChg>
        <pc:picChg chg="add mod ord">
          <ac:chgData name="Adinath Durugkar" userId="7242ca50920338a9" providerId="LiveId" clId="{63E1636B-BDC3-4009-81D7-6939FD0115C3}" dt="2021-11-01T05:46:02.857" v="1376" actId="14100"/>
          <ac:picMkLst>
            <pc:docMk/>
            <pc:sldMk cId="886891860" sldId="332"/>
            <ac:picMk id="5" creationId="{7365AF37-7D05-44DA-92FE-C7BF162E4DC4}"/>
          </ac:picMkLst>
        </pc:picChg>
      </pc:sldChg>
      <pc:sldChg chg="addSp delSp modSp new mod">
        <pc:chgData name="Adinath Durugkar" userId="7242ca50920338a9" providerId="LiveId" clId="{63E1636B-BDC3-4009-81D7-6939FD0115C3}" dt="2021-11-01T05:46:14.118" v="1379" actId="14100"/>
        <pc:sldMkLst>
          <pc:docMk/>
          <pc:sldMk cId="872709951" sldId="333"/>
        </pc:sldMkLst>
        <pc:spChg chg="del">
          <ac:chgData name="Adinath Durugkar" userId="7242ca50920338a9" providerId="LiveId" clId="{63E1636B-BDC3-4009-81D7-6939FD0115C3}" dt="2021-10-31T10:12:16.779" v="815" actId="22"/>
          <ac:spMkLst>
            <pc:docMk/>
            <pc:sldMk cId="872709951" sldId="333"/>
            <ac:spMk id="3" creationId="{E8557763-25F6-41C6-9DF8-2661406E34F9}"/>
          </ac:spMkLst>
        </pc:spChg>
        <pc:picChg chg="add mod ord">
          <ac:chgData name="Adinath Durugkar" userId="7242ca50920338a9" providerId="LiveId" clId="{63E1636B-BDC3-4009-81D7-6939FD0115C3}" dt="2021-11-01T05:46:14.118" v="1379" actId="14100"/>
          <ac:picMkLst>
            <pc:docMk/>
            <pc:sldMk cId="872709951" sldId="333"/>
            <ac:picMk id="5" creationId="{8FB092D7-9ED2-4C64-B665-F89A59735220}"/>
          </ac:picMkLst>
        </pc:picChg>
      </pc:sldChg>
      <pc:sldChg chg="addSp delSp modSp new mod">
        <pc:chgData name="Adinath Durugkar" userId="7242ca50920338a9" providerId="LiveId" clId="{63E1636B-BDC3-4009-81D7-6939FD0115C3}" dt="2021-10-31T10:52:13.681" v="826" actId="14100"/>
        <pc:sldMkLst>
          <pc:docMk/>
          <pc:sldMk cId="1136278309" sldId="334"/>
        </pc:sldMkLst>
        <pc:spChg chg="mod">
          <ac:chgData name="Adinath Durugkar" userId="7242ca50920338a9" providerId="LiveId" clId="{63E1636B-BDC3-4009-81D7-6939FD0115C3}" dt="2021-10-31T10:49:14.774" v="823" actId="207"/>
          <ac:spMkLst>
            <pc:docMk/>
            <pc:sldMk cId="1136278309" sldId="334"/>
            <ac:spMk id="2" creationId="{FF670F75-F77A-4B58-AF82-D75F1B1B733D}"/>
          </ac:spMkLst>
        </pc:spChg>
        <pc:spChg chg="del">
          <ac:chgData name="Adinath Durugkar" userId="7242ca50920338a9" providerId="LiveId" clId="{63E1636B-BDC3-4009-81D7-6939FD0115C3}" dt="2021-10-31T10:52:08.849" v="824" actId="22"/>
          <ac:spMkLst>
            <pc:docMk/>
            <pc:sldMk cId="1136278309" sldId="334"/>
            <ac:spMk id="3" creationId="{B5BBD0AC-62D6-4E29-9685-46D7FD1C8222}"/>
          </ac:spMkLst>
        </pc:spChg>
        <pc:picChg chg="add mod ord">
          <ac:chgData name="Adinath Durugkar" userId="7242ca50920338a9" providerId="LiveId" clId="{63E1636B-BDC3-4009-81D7-6939FD0115C3}" dt="2021-10-31T10:52:13.681" v="826" actId="14100"/>
          <ac:picMkLst>
            <pc:docMk/>
            <pc:sldMk cId="1136278309" sldId="334"/>
            <ac:picMk id="5" creationId="{0AD41602-C31F-4C35-B536-52FF223F4492}"/>
          </ac:picMkLst>
        </pc:picChg>
      </pc:sldChg>
      <pc:sldChg chg="addSp delSp modSp new mod modClrScheme chgLayout">
        <pc:chgData name="Adinath Durugkar" userId="7242ca50920338a9" providerId="LiveId" clId="{63E1636B-BDC3-4009-81D7-6939FD0115C3}" dt="2021-10-31T10:55:33.271" v="838" actId="14100"/>
        <pc:sldMkLst>
          <pc:docMk/>
          <pc:sldMk cId="2789772191" sldId="335"/>
        </pc:sldMkLst>
        <pc:spChg chg="del mod">
          <ac:chgData name="Adinath Durugkar" userId="7242ca50920338a9" providerId="LiveId" clId="{63E1636B-BDC3-4009-81D7-6939FD0115C3}" dt="2021-10-31T10:55:22.614" v="833" actId="700"/>
          <ac:spMkLst>
            <pc:docMk/>
            <pc:sldMk cId="2789772191" sldId="335"/>
            <ac:spMk id="2" creationId="{0041D185-090B-420B-B834-BB3E5F0356AE}"/>
          </ac:spMkLst>
        </pc:spChg>
        <pc:spChg chg="del">
          <ac:chgData name="Adinath Durugkar" userId="7242ca50920338a9" providerId="LiveId" clId="{63E1636B-BDC3-4009-81D7-6939FD0115C3}" dt="2021-10-31T10:55:10.412" v="828" actId="22"/>
          <ac:spMkLst>
            <pc:docMk/>
            <pc:sldMk cId="2789772191" sldId="335"/>
            <ac:spMk id="3" creationId="{99EFEEED-DD1A-4045-BF45-D53EE5D7EABD}"/>
          </ac:spMkLst>
        </pc:spChg>
        <pc:picChg chg="add mod ord">
          <ac:chgData name="Adinath Durugkar" userId="7242ca50920338a9" providerId="LiveId" clId="{63E1636B-BDC3-4009-81D7-6939FD0115C3}" dt="2021-10-31T10:55:33.271" v="838" actId="14100"/>
          <ac:picMkLst>
            <pc:docMk/>
            <pc:sldMk cId="2789772191" sldId="335"/>
            <ac:picMk id="5" creationId="{F4523EAD-6B85-402C-8E80-6337CFAD16B7}"/>
          </ac:picMkLst>
        </pc:picChg>
      </pc:sldChg>
      <pc:sldChg chg="addSp delSp modSp new mod modClrScheme chgLayout">
        <pc:chgData name="Adinath Durugkar" userId="7242ca50920338a9" providerId="LiveId" clId="{63E1636B-BDC3-4009-81D7-6939FD0115C3}" dt="2021-10-31T10:56:50.553" v="844" actId="14100"/>
        <pc:sldMkLst>
          <pc:docMk/>
          <pc:sldMk cId="2499864784" sldId="336"/>
        </pc:sldMkLst>
        <pc:spChg chg="add del mod">
          <ac:chgData name="Adinath Durugkar" userId="7242ca50920338a9" providerId="LiveId" clId="{63E1636B-BDC3-4009-81D7-6939FD0115C3}" dt="2021-10-31T10:56:40.093" v="841" actId="700"/>
          <ac:spMkLst>
            <pc:docMk/>
            <pc:sldMk cId="2499864784" sldId="336"/>
            <ac:spMk id="2" creationId="{1533E943-9F69-4DFF-97F4-25A7F0F263C4}"/>
          </ac:spMkLst>
        </pc:spChg>
        <pc:spChg chg="add del mod">
          <ac:chgData name="Adinath Durugkar" userId="7242ca50920338a9" providerId="LiveId" clId="{63E1636B-BDC3-4009-81D7-6939FD0115C3}" dt="2021-10-31T10:56:40.093" v="841" actId="700"/>
          <ac:spMkLst>
            <pc:docMk/>
            <pc:sldMk cId="2499864784" sldId="336"/>
            <ac:spMk id="3" creationId="{83090927-D0E3-4B17-BF5C-BB2CAEC4F098}"/>
          </ac:spMkLst>
        </pc:spChg>
        <pc:picChg chg="add mod">
          <ac:chgData name="Adinath Durugkar" userId="7242ca50920338a9" providerId="LiveId" clId="{63E1636B-BDC3-4009-81D7-6939FD0115C3}" dt="2021-10-31T10:56:50.553" v="844" actId="14100"/>
          <ac:picMkLst>
            <pc:docMk/>
            <pc:sldMk cId="2499864784" sldId="336"/>
            <ac:picMk id="5" creationId="{C9263D35-D5FE-4D7B-A21C-72545C837093}"/>
          </ac:picMkLst>
        </pc:picChg>
      </pc:sldChg>
      <pc:sldChg chg="addSp delSp modSp new mod">
        <pc:chgData name="Adinath Durugkar" userId="7242ca50920338a9" providerId="LiveId" clId="{63E1636B-BDC3-4009-81D7-6939FD0115C3}" dt="2021-10-31T10:59:34.310" v="857" actId="14100"/>
        <pc:sldMkLst>
          <pc:docMk/>
          <pc:sldMk cId="3258420581" sldId="337"/>
        </pc:sldMkLst>
        <pc:picChg chg="add del">
          <ac:chgData name="Adinath Durugkar" userId="7242ca50920338a9" providerId="LiveId" clId="{63E1636B-BDC3-4009-81D7-6939FD0115C3}" dt="2021-10-31T10:58:23.001" v="847" actId="22"/>
          <ac:picMkLst>
            <pc:docMk/>
            <pc:sldMk cId="3258420581" sldId="337"/>
            <ac:picMk id="3" creationId="{D016C5BC-EA43-4E14-AFD7-7EDD4EA136FF}"/>
          </ac:picMkLst>
        </pc:picChg>
        <pc:picChg chg="add mod">
          <ac:chgData name="Adinath Durugkar" userId="7242ca50920338a9" providerId="LiveId" clId="{63E1636B-BDC3-4009-81D7-6939FD0115C3}" dt="2021-10-31T10:59:34.310" v="857" actId="14100"/>
          <ac:picMkLst>
            <pc:docMk/>
            <pc:sldMk cId="3258420581" sldId="337"/>
            <ac:picMk id="5" creationId="{12F45DBD-2A29-4B0F-87E9-70C16D841BB9}"/>
          </ac:picMkLst>
        </pc:picChg>
      </pc:sldChg>
      <pc:sldChg chg="addSp modSp new mod">
        <pc:chgData name="Adinath Durugkar" userId="7242ca50920338a9" providerId="LiveId" clId="{63E1636B-BDC3-4009-81D7-6939FD0115C3}" dt="2021-10-31T11:06:12.889" v="862" actId="14100"/>
        <pc:sldMkLst>
          <pc:docMk/>
          <pc:sldMk cId="1333684466" sldId="338"/>
        </pc:sldMkLst>
        <pc:picChg chg="add mod">
          <ac:chgData name="Adinath Durugkar" userId="7242ca50920338a9" providerId="LiveId" clId="{63E1636B-BDC3-4009-81D7-6939FD0115C3}" dt="2021-10-31T11:06:12.889" v="862" actId="14100"/>
          <ac:picMkLst>
            <pc:docMk/>
            <pc:sldMk cId="1333684466" sldId="338"/>
            <ac:picMk id="3" creationId="{0FAEE7EA-E628-441C-9F66-300F7721683D}"/>
          </ac:picMkLst>
        </pc:picChg>
      </pc:sldChg>
      <pc:sldChg chg="addSp modSp new mod modClrScheme chgLayout">
        <pc:chgData name="Adinath Durugkar" userId="7242ca50920338a9" providerId="LiveId" clId="{63E1636B-BDC3-4009-81D7-6939FD0115C3}" dt="2021-11-01T05:46:27.563" v="1380" actId="20577"/>
        <pc:sldMkLst>
          <pc:docMk/>
          <pc:sldMk cId="3812427303" sldId="339"/>
        </pc:sldMkLst>
        <pc:spChg chg="add mod">
          <ac:chgData name="Adinath Durugkar" userId="7242ca50920338a9" providerId="LiveId" clId="{63E1636B-BDC3-4009-81D7-6939FD0115C3}" dt="2021-11-01T05:46:27.563" v="1380" actId="20577"/>
          <ac:spMkLst>
            <pc:docMk/>
            <pc:sldMk cId="3812427303" sldId="339"/>
            <ac:spMk id="2" creationId="{54CD4991-1EF5-45C6-BCBA-BCBA820AFD75}"/>
          </ac:spMkLst>
        </pc:spChg>
        <pc:spChg chg="add mod">
          <ac:chgData name="Adinath Durugkar" userId="7242ca50920338a9" providerId="LiveId" clId="{63E1636B-BDC3-4009-81D7-6939FD0115C3}" dt="2021-10-31T11:16:20.527" v="920" actId="13926"/>
          <ac:spMkLst>
            <pc:docMk/>
            <pc:sldMk cId="3812427303" sldId="339"/>
            <ac:spMk id="3" creationId="{0E869231-B0DA-41F0-803E-B442141B6194}"/>
          </ac:spMkLst>
        </pc:spChg>
      </pc:sldChg>
      <pc:sldChg chg="addSp delSp modSp new mod modClrScheme chgLayout">
        <pc:chgData name="Adinath Durugkar" userId="7242ca50920338a9" providerId="LiveId" clId="{63E1636B-BDC3-4009-81D7-6939FD0115C3}" dt="2021-10-31T11:28:58.276" v="961" actId="14100"/>
        <pc:sldMkLst>
          <pc:docMk/>
          <pc:sldMk cId="351415735" sldId="340"/>
        </pc:sldMkLst>
        <pc:spChg chg="del mod ord">
          <ac:chgData name="Adinath Durugkar" userId="7242ca50920338a9" providerId="LiveId" clId="{63E1636B-BDC3-4009-81D7-6939FD0115C3}" dt="2021-10-31T11:21:07.694" v="922" actId="700"/>
          <ac:spMkLst>
            <pc:docMk/>
            <pc:sldMk cId="351415735" sldId="340"/>
            <ac:spMk id="2" creationId="{6C065AFA-EAA8-499D-BC6B-E83882E9E1B0}"/>
          </ac:spMkLst>
        </pc:spChg>
        <pc:spChg chg="del mod ord">
          <ac:chgData name="Adinath Durugkar" userId="7242ca50920338a9" providerId="LiveId" clId="{63E1636B-BDC3-4009-81D7-6939FD0115C3}" dt="2021-10-31T11:21:07.694" v="922" actId="700"/>
          <ac:spMkLst>
            <pc:docMk/>
            <pc:sldMk cId="351415735" sldId="340"/>
            <ac:spMk id="3" creationId="{3F0D0350-05E3-4598-AB02-89BE6EC11E78}"/>
          </ac:spMkLst>
        </pc:spChg>
        <pc:spChg chg="add mod ord">
          <ac:chgData name="Adinath Durugkar" userId="7242ca50920338a9" providerId="LiveId" clId="{63E1636B-BDC3-4009-81D7-6939FD0115C3}" dt="2021-10-31T11:21:07.694" v="922" actId="700"/>
          <ac:spMkLst>
            <pc:docMk/>
            <pc:sldMk cId="351415735" sldId="340"/>
            <ac:spMk id="4" creationId="{F3D5919A-DEBA-486C-89AA-68622C528675}"/>
          </ac:spMkLst>
        </pc:spChg>
        <pc:spChg chg="add del mod ord">
          <ac:chgData name="Adinath Durugkar" userId="7242ca50920338a9" providerId="LiveId" clId="{63E1636B-BDC3-4009-81D7-6939FD0115C3}" dt="2021-10-31T11:21:10.397" v="923" actId="22"/>
          <ac:spMkLst>
            <pc:docMk/>
            <pc:sldMk cId="351415735" sldId="340"/>
            <ac:spMk id="5" creationId="{D8E1C55F-CB04-49D2-91AA-CAD4DC47DB60}"/>
          </ac:spMkLst>
        </pc:spChg>
        <pc:spChg chg="add mod ord">
          <ac:chgData name="Adinath Durugkar" userId="7242ca50920338a9" providerId="LiveId" clId="{63E1636B-BDC3-4009-81D7-6939FD0115C3}" dt="2021-10-31T11:28:58.276" v="961" actId="14100"/>
          <ac:spMkLst>
            <pc:docMk/>
            <pc:sldMk cId="351415735" sldId="340"/>
            <ac:spMk id="6" creationId="{6D9EB096-D6C7-486E-B94B-A0D27E6D199F}"/>
          </ac:spMkLst>
        </pc:spChg>
        <pc:picChg chg="add mod ord">
          <ac:chgData name="Adinath Durugkar" userId="7242ca50920338a9" providerId="LiveId" clId="{63E1636B-BDC3-4009-81D7-6939FD0115C3}" dt="2021-10-31T11:28:55.166" v="960" actId="14100"/>
          <ac:picMkLst>
            <pc:docMk/>
            <pc:sldMk cId="351415735" sldId="340"/>
            <ac:picMk id="8" creationId="{63CC341A-B669-44F1-AE88-128F3FDDDFDF}"/>
          </ac:picMkLst>
        </pc:picChg>
      </pc:sldChg>
      <pc:sldChg chg="modSp new mod">
        <pc:chgData name="Adinath Durugkar" userId="7242ca50920338a9" providerId="LiveId" clId="{63E1636B-BDC3-4009-81D7-6939FD0115C3}" dt="2021-10-31T11:36:23.686" v="974" actId="13926"/>
        <pc:sldMkLst>
          <pc:docMk/>
          <pc:sldMk cId="3410533001" sldId="341"/>
        </pc:sldMkLst>
        <pc:spChg chg="mod">
          <ac:chgData name="Adinath Durugkar" userId="7242ca50920338a9" providerId="LiveId" clId="{63E1636B-BDC3-4009-81D7-6939FD0115C3}" dt="2021-10-31T11:34:23.028" v="965" actId="13926"/>
          <ac:spMkLst>
            <pc:docMk/>
            <pc:sldMk cId="3410533001" sldId="341"/>
            <ac:spMk id="3" creationId="{789604F3-9C26-4EB2-9F94-C77F50621AC4}"/>
          </ac:spMkLst>
        </pc:spChg>
        <pc:spChg chg="mod">
          <ac:chgData name="Adinath Durugkar" userId="7242ca50920338a9" providerId="LiveId" clId="{63E1636B-BDC3-4009-81D7-6939FD0115C3}" dt="2021-10-31T11:36:23.686" v="974" actId="13926"/>
          <ac:spMkLst>
            <pc:docMk/>
            <pc:sldMk cId="3410533001" sldId="341"/>
            <ac:spMk id="4" creationId="{1575D083-4921-4A29-9179-36EB8A2CA0C4}"/>
          </ac:spMkLst>
        </pc:spChg>
      </pc:sldChg>
      <pc:sldChg chg="new">
        <pc:chgData name="Adinath Durugkar" userId="7242ca50920338a9" providerId="LiveId" clId="{63E1636B-BDC3-4009-81D7-6939FD0115C3}" dt="2021-10-31T11:36:28.147" v="975" actId="680"/>
        <pc:sldMkLst>
          <pc:docMk/>
          <pc:sldMk cId="3702383604" sldId="342"/>
        </pc:sldMkLst>
      </pc:sldChg>
      <pc:sldChg chg="addSp delSp modSp new mod modClrScheme chgLayout">
        <pc:chgData name="Adinath Durugkar" userId="7242ca50920338a9" providerId="LiveId" clId="{63E1636B-BDC3-4009-81D7-6939FD0115C3}" dt="2021-10-31T11:39:24.242" v="981" actId="1076"/>
        <pc:sldMkLst>
          <pc:docMk/>
          <pc:sldMk cId="554765862" sldId="343"/>
        </pc:sldMkLst>
        <pc:spChg chg="del mod ord">
          <ac:chgData name="Adinath Durugkar" userId="7242ca50920338a9" providerId="LiveId" clId="{63E1636B-BDC3-4009-81D7-6939FD0115C3}" dt="2021-10-31T11:39:11.885" v="977" actId="700"/>
          <ac:spMkLst>
            <pc:docMk/>
            <pc:sldMk cId="554765862" sldId="343"/>
            <ac:spMk id="2" creationId="{56C13FAA-2E2B-4781-B2C5-561A1C2CD8B8}"/>
          </ac:spMkLst>
        </pc:spChg>
        <pc:spChg chg="del mod ord">
          <ac:chgData name="Adinath Durugkar" userId="7242ca50920338a9" providerId="LiveId" clId="{63E1636B-BDC3-4009-81D7-6939FD0115C3}" dt="2021-10-31T11:39:11.885" v="977" actId="700"/>
          <ac:spMkLst>
            <pc:docMk/>
            <pc:sldMk cId="554765862" sldId="343"/>
            <ac:spMk id="3" creationId="{4D91D147-448A-495E-8215-2982234274DF}"/>
          </ac:spMkLst>
        </pc:spChg>
        <pc:spChg chg="del">
          <ac:chgData name="Adinath Durugkar" userId="7242ca50920338a9" providerId="LiveId" clId="{63E1636B-BDC3-4009-81D7-6939FD0115C3}" dt="2021-10-31T11:39:11.885" v="977" actId="700"/>
          <ac:spMkLst>
            <pc:docMk/>
            <pc:sldMk cId="554765862" sldId="343"/>
            <ac:spMk id="4" creationId="{522CD380-B266-41F5-8BAF-1227B5A59874}"/>
          </ac:spMkLst>
        </pc:spChg>
        <pc:spChg chg="add mod ord">
          <ac:chgData name="Adinath Durugkar" userId="7242ca50920338a9" providerId="LiveId" clId="{63E1636B-BDC3-4009-81D7-6939FD0115C3}" dt="2021-10-31T11:39:11.885" v="977" actId="700"/>
          <ac:spMkLst>
            <pc:docMk/>
            <pc:sldMk cId="554765862" sldId="343"/>
            <ac:spMk id="5" creationId="{305DF9CC-87BB-4026-AD15-7990BA9CC36A}"/>
          </ac:spMkLst>
        </pc:spChg>
        <pc:spChg chg="add del mod ord">
          <ac:chgData name="Adinath Durugkar" userId="7242ca50920338a9" providerId="LiveId" clId="{63E1636B-BDC3-4009-81D7-6939FD0115C3}" dt="2021-10-31T11:39:14.315" v="978" actId="22"/>
          <ac:spMkLst>
            <pc:docMk/>
            <pc:sldMk cId="554765862" sldId="343"/>
            <ac:spMk id="6" creationId="{8D4086D9-A57C-4E1D-9AB7-870566609D66}"/>
          </ac:spMkLst>
        </pc:spChg>
        <pc:picChg chg="add mod ord">
          <ac:chgData name="Adinath Durugkar" userId="7242ca50920338a9" providerId="LiveId" clId="{63E1636B-BDC3-4009-81D7-6939FD0115C3}" dt="2021-10-31T11:39:24.242" v="981" actId="1076"/>
          <ac:picMkLst>
            <pc:docMk/>
            <pc:sldMk cId="554765862" sldId="343"/>
            <ac:picMk id="8" creationId="{52358D03-33E2-4641-87BC-CA46AAD1FB4D}"/>
          </ac:picMkLst>
        </pc:picChg>
      </pc:sldChg>
      <pc:sldChg chg="addSp delSp modSp new mod">
        <pc:chgData name="Adinath Durugkar" userId="7242ca50920338a9" providerId="LiveId" clId="{63E1636B-BDC3-4009-81D7-6939FD0115C3}" dt="2021-10-31T12:13:47.001" v="1049" actId="14100"/>
        <pc:sldMkLst>
          <pc:docMk/>
          <pc:sldMk cId="2551134835" sldId="344"/>
        </pc:sldMkLst>
        <pc:spChg chg="mod">
          <ac:chgData name="Adinath Durugkar" userId="7242ca50920338a9" providerId="LiveId" clId="{63E1636B-BDC3-4009-81D7-6939FD0115C3}" dt="2021-10-31T12:10:27.941" v="1032" actId="14100"/>
          <ac:spMkLst>
            <pc:docMk/>
            <pc:sldMk cId="2551134835" sldId="344"/>
            <ac:spMk id="2" creationId="{DA534D3B-EB20-457F-B815-ED2611920C6F}"/>
          </ac:spMkLst>
        </pc:spChg>
        <pc:spChg chg="add del mod">
          <ac:chgData name="Adinath Durugkar" userId="7242ca50920338a9" providerId="LiveId" clId="{63E1636B-BDC3-4009-81D7-6939FD0115C3}" dt="2021-10-31T12:13:41.272" v="1047" actId="22"/>
          <ac:spMkLst>
            <pc:docMk/>
            <pc:sldMk cId="2551134835" sldId="344"/>
            <ac:spMk id="3" creationId="{2DD9630C-B60F-4BA0-890C-712949CA5605}"/>
          </ac:spMkLst>
        </pc:spChg>
        <pc:picChg chg="add del mod ord">
          <ac:chgData name="Adinath Durugkar" userId="7242ca50920338a9" providerId="LiveId" clId="{63E1636B-BDC3-4009-81D7-6939FD0115C3}" dt="2021-10-31T12:13:37.636" v="1046" actId="22"/>
          <ac:picMkLst>
            <pc:docMk/>
            <pc:sldMk cId="2551134835" sldId="344"/>
            <ac:picMk id="5" creationId="{F4E81190-B72E-454B-B96D-6F6ED9D3898A}"/>
          </ac:picMkLst>
        </pc:picChg>
        <pc:picChg chg="add mod ord">
          <ac:chgData name="Adinath Durugkar" userId="7242ca50920338a9" providerId="LiveId" clId="{63E1636B-BDC3-4009-81D7-6939FD0115C3}" dt="2021-10-31T12:13:47.001" v="1049" actId="14100"/>
          <ac:picMkLst>
            <pc:docMk/>
            <pc:sldMk cId="2551134835" sldId="344"/>
            <ac:picMk id="7" creationId="{FE7B1740-2EC6-44A1-BA71-13E372CCA4BB}"/>
          </ac:picMkLst>
        </pc:picChg>
      </pc:sldChg>
      <pc:sldChg chg="modSp add mod">
        <pc:chgData name="Adinath Durugkar" userId="7242ca50920338a9" providerId="LiveId" clId="{63E1636B-BDC3-4009-81D7-6939FD0115C3}" dt="2021-10-31T12:08:13.455" v="1026" actId="1076"/>
        <pc:sldMkLst>
          <pc:docMk/>
          <pc:sldMk cId="0" sldId="345"/>
        </pc:sldMkLst>
        <pc:spChg chg="mod">
          <ac:chgData name="Adinath Durugkar" userId="7242ca50920338a9" providerId="LiveId" clId="{63E1636B-BDC3-4009-81D7-6939FD0115C3}" dt="2021-10-31T12:07:54.767" v="1024" actId="404"/>
          <ac:spMkLst>
            <pc:docMk/>
            <pc:sldMk cId="0" sldId="345"/>
            <ac:spMk id="156674" creationId="{659C3416-7805-4049-AF4D-B5C52906C0C5}"/>
          </ac:spMkLst>
        </pc:spChg>
        <pc:spChg chg="mod">
          <ac:chgData name="Adinath Durugkar" userId="7242ca50920338a9" providerId="LiveId" clId="{63E1636B-BDC3-4009-81D7-6939FD0115C3}" dt="2021-10-31T12:08:04.265" v="1025" actId="207"/>
          <ac:spMkLst>
            <pc:docMk/>
            <pc:sldMk cId="0" sldId="345"/>
            <ac:spMk id="156675" creationId="{F6B055D6-D48B-47F7-A989-3F5C2D41DB7B}"/>
          </ac:spMkLst>
        </pc:spChg>
        <pc:spChg chg="mod">
          <ac:chgData name="Adinath Durugkar" userId="7242ca50920338a9" providerId="LiveId" clId="{63E1636B-BDC3-4009-81D7-6939FD0115C3}" dt="2021-10-31T12:08:13.455" v="1026" actId="1076"/>
          <ac:spMkLst>
            <pc:docMk/>
            <pc:sldMk cId="0" sldId="345"/>
            <ac:spMk id="156676" creationId="{93A950A4-1F0C-4073-B64D-F6AA61497C9C}"/>
          </ac:spMkLst>
        </pc:spChg>
      </pc:sldChg>
      <pc:sldChg chg="new del">
        <pc:chgData name="Adinath Durugkar" userId="7242ca50920338a9" providerId="LiveId" clId="{63E1636B-BDC3-4009-81D7-6939FD0115C3}" dt="2021-10-31T12:06:38.768" v="1012" actId="2696"/>
        <pc:sldMkLst>
          <pc:docMk/>
          <pc:sldMk cId="4048870698" sldId="346"/>
        </pc:sldMkLst>
      </pc:sldChg>
      <pc:sldChg chg="addSp delSp modSp new mod">
        <pc:chgData name="Adinath Durugkar" userId="7242ca50920338a9" providerId="LiveId" clId="{63E1636B-BDC3-4009-81D7-6939FD0115C3}" dt="2021-10-31T12:07:45.682" v="1020" actId="14100"/>
        <pc:sldMkLst>
          <pc:docMk/>
          <pc:sldMk cId="644847807" sldId="347"/>
        </pc:sldMkLst>
        <pc:spChg chg="mod">
          <ac:chgData name="Adinath Durugkar" userId="7242ca50920338a9" providerId="LiveId" clId="{63E1636B-BDC3-4009-81D7-6939FD0115C3}" dt="2021-10-31T12:07:45.682" v="1020" actId="14100"/>
          <ac:spMkLst>
            <pc:docMk/>
            <pc:sldMk cId="644847807" sldId="347"/>
            <ac:spMk id="2" creationId="{3F7FB8F5-5A05-4E69-8309-2DB318DA638D}"/>
          </ac:spMkLst>
        </pc:spChg>
        <pc:spChg chg="del">
          <ac:chgData name="Adinath Durugkar" userId="7242ca50920338a9" providerId="LiveId" clId="{63E1636B-BDC3-4009-81D7-6939FD0115C3}" dt="2021-10-31T12:04:24.675" v="995" actId="22"/>
          <ac:spMkLst>
            <pc:docMk/>
            <pc:sldMk cId="644847807" sldId="347"/>
            <ac:spMk id="3" creationId="{37D7EFD3-53AD-47A7-A583-0D1BA237DBCF}"/>
          </ac:spMkLst>
        </pc:spChg>
        <pc:picChg chg="add mod ord">
          <ac:chgData name="Adinath Durugkar" userId="7242ca50920338a9" providerId="LiveId" clId="{63E1636B-BDC3-4009-81D7-6939FD0115C3}" dt="2021-10-31T12:06:49.459" v="1013" actId="14100"/>
          <ac:picMkLst>
            <pc:docMk/>
            <pc:sldMk cId="644847807" sldId="347"/>
            <ac:picMk id="5" creationId="{0BB9BFF3-663C-403B-BB75-80C21ADFB209}"/>
          </ac:picMkLst>
        </pc:picChg>
      </pc:sldChg>
      <pc:sldChg chg="new del">
        <pc:chgData name="Adinath Durugkar" userId="7242ca50920338a9" providerId="LiveId" clId="{63E1636B-BDC3-4009-81D7-6939FD0115C3}" dt="2021-10-31T12:14:54.910" v="1050" actId="2696"/>
        <pc:sldMkLst>
          <pc:docMk/>
          <pc:sldMk cId="781325544" sldId="348"/>
        </pc:sldMkLst>
      </pc:sldChg>
      <pc:sldChg chg="modSp add mod">
        <pc:chgData name="Adinath Durugkar" userId="7242ca50920338a9" providerId="LiveId" clId="{63E1636B-BDC3-4009-81D7-6939FD0115C3}" dt="2021-10-31T12:11:26.365" v="1040" actId="14100"/>
        <pc:sldMkLst>
          <pc:docMk/>
          <pc:sldMk cId="0" sldId="349"/>
        </pc:sldMkLst>
        <pc:spChg chg="mod">
          <ac:chgData name="Adinath Durugkar" userId="7242ca50920338a9" providerId="LiveId" clId="{63E1636B-BDC3-4009-81D7-6939FD0115C3}" dt="2021-10-31T12:11:26.365" v="1040" actId="14100"/>
          <ac:spMkLst>
            <pc:docMk/>
            <pc:sldMk cId="0" sldId="349"/>
            <ac:spMk id="157698" creationId="{00AE56BB-38F1-426D-878C-FF293C9A40A0}"/>
          </ac:spMkLst>
        </pc:spChg>
        <pc:spChg chg="mod">
          <ac:chgData name="Adinath Durugkar" userId="7242ca50920338a9" providerId="LiveId" clId="{63E1636B-BDC3-4009-81D7-6939FD0115C3}" dt="2021-10-31T12:11:18.396" v="1038" actId="14100"/>
          <ac:spMkLst>
            <pc:docMk/>
            <pc:sldMk cId="0" sldId="349"/>
            <ac:spMk id="157699" creationId="{76ED3547-F188-4649-83FD-82A1B6243AC9}"/>
          </ac:spMkLst>
        </pc:spChg>
      </pc:sldChg>
      <pc:sldChg chg="new">
        <pc:chgData name="Adinath Durugkar" userId="7242ca50920338a9" providerId="LiveId" clId="{63E1636B-BDC3-4009-81D7-6939FD0115C3}" dt="2021-10-31T12:15:01.380" v="1051" actId="680"/>
        <pc:sldMkLst>
          <pc:docMk/>
          <pc:sldMk cId="2564170526" sldId="350"/>
        </pc:sldMkLst>
      </pc:sldChg>
      <pc:sldChg chg="modSp add del mod">
        <pc:chgData name="Adinath Durugkar" userId="7242ca50920338a9" providerId="LiveId" clId="{63E1636B-BDC3-4009-81D7-6939FD0115C3}" dt="2021-11-10T11:31:21.569" v="1638" actId="14100"/>
        <pc:sldMkLst>
          <pc:docMk/>
          <pc:sldMk cId="0" sldId="351"/>
        </pc:sldMkLst>
        <pc:spChg chg="mod">
          <ac:chgData name="Adinath Durugkar" userId="7242ca50920338a9" providerId="LiveId" clId="{63E1636B-BDC3-4009-81D7-6939FD0115C3}" dt="2021-11-10T11:31:19.573" v="1637" actId="27636"/>
          <ac:spMkLst>
            <pc:docMk/>
            <pc:sldMk cId="0" sldId="351"/>
            <ac:spMk id="158722" creationId="{A8E1C1C2-8FD5-4946-8E81-A8DA3B7D4227}"/>
          </ac:spMkLst>
        </pc:spChg>
        <pc:spChg chg="mod">
          <ac:chgData name="Adinath Durugkar" userId="7242ca50920338a9" providerId="LiveId" clId="{63E1636B-BDC3-4009-81D7-6939FD0115C3}" dt="2021-11-10T11:31:21.569" v="1638" actId="14100"/>
          <ac:spMkLst>
            <pc:docMk/>
            <pc:sldMk cId="0" sldId="351"/>
            <ac:spMk id="158723" creationId="{417386AC-2F56-45D8-9A31-4655CA45D6C8}"/>
          </ac:spMkLst>
        </pc:spChg>
        <pc:spChg chg="mod">
          <ac:chgData name="Adinath Durugkar" userId="7242ca50920338a9" providerId="LiveId" clId="{63E1636B-BDC3-4009-81D7-6939FD0115C3}" dt="2021-10-31T12:17:17.268" v="1063" actId="13926"/>
          <ac:spMkLst>
            <pc:docMk/>
            <pc:sldMk cId="0" sldId="351"/>
            <ac:spMk id="158725" creationId="{E47A7B58-1D78-46F8-95BB-18EE3AF5B797}"/>
          </ac:spMkLst>
        </pc:spChg>
        <pc:spChg chg="mod">
          <ac:chgData name="Adinath Durugkar" userId="7242ca50920338a9" providerId="LiveId" clId="{63E1636B-BDC3-4009-81D7-6939FD0115C3}" dt="2021-10-31T12:17:11.359" v="1062" actId="13926"/>
          <ac:spMkLst>
            <pc:docMk/>
            <pc:sldMk cId="0" sldId="351"/>
            <ac:spMk id="158726" creationId="{E1F62B77-1F88-4B60-BE97-B6822DA0A2F1}"/>
          </ac:spMkLst>
        </pc:spChg>
        <pc:spChg chg="mod">
          <ac:chgData name="Adinath Durugkar" userId="7242ca50920338a9" providerId="LiveId" clId="{63E1636B-BDC3-4009-81D7-6939FD0115C3}" dt="2021-10-31T12:17:11.359" v="1062" actId="13926"/>
          <ac:spMkLst>
            <pc:docMk/>
            <pc:sldMk cId="0" sldId="351"/>
            <ac:spMk id="158727" creationId="{05073F0A-7024-4FCF-8AD7-F5A86FEAF2EE}"/>
          </ac:spMkLst>
        </pc:spChg>
        <pc:spChg chg="mod">
          <ac:chgData name="Adinath Durugkar" userId="7242ca50920338a9" providerId="LiveId" clId="{63E1636B-BDC3-4009-81D7-6939FD0115C3}" dt="2021-10-31T12:17:11.359" v="1062" actId="13926"/>
          <ac:spMkLst>
            <pc:docMk/>
            <pc:sldMk cId="0" sldId="351"/>
            <ac:spMk id="158728" creationId="{1A8A6B28-615F-4913-AFE3-B1D8B694701A}"/>
          </ac:spMkLst>
        </pc:spChg>
        <pc:spChg chg="mod">
          <ac:chgData name="Adinath Durugkar" userId="7242ca50920338a9" providerId="LiveId" clId="{63E1636B-BDC3-4009-81D7-6939FD0115C3}" dt="2021-10-31T12:17:11.359" v="1062" actId="13926"/>
          <ac:spMkLst>
            <pc:docMk/>
            <pc:sldMk cId="0" sldId="351"/>
            <ac:spMk id="158729" creationId="{93C403CE-9AB1-4375-BA8C-A3FA9DB952C2}"/>
          </ac:spMkLst>
        </pc:spChg>
        <pc:spChg chg="mod">
          <ac:chgData name="Adinath Durugkar" userId="7242ca50920338a9" providerId="LiveId" clId="{63E1636B-BDC3-4009-81D7-6939FD0115C3}" dt="2021-10-31T12:17:11.359" v="1062" actId="13926"/>
          <ac:spMkLst>
            <pc:docMk/>
            <pc:sldMk cId="0" sldId="351"/>
            <ac:spMk id="158730" creationId="{68DF46EF-9A36-49CF-AF3B-0B44792C92B3}"/>
          </ac:spMkLst>
        </pc:spChg>
        <pc:spChg chg="mod">
          <ac:chgData name="Adinath Durugkar" userId="7242ca50920338a9" providerId="LiveId" clId="{63E1636B-BDC3-4009-81D7-6939FD0115C3}" dt="2021-10-31T12:17:11.359" v="1062" actId="13926"/>
          <ac:spMkLst>
            <pc:docMk/>
            <pc:sldMk cId="0" sldId="351"/>
            <ac:spMk id="158731" creationId="{6E919B79-61D2-49A8-A2D2-0FB0B83BBABE}"/>
          </ac:spMkLst>
        </pc:spChg>
        <pc:spChg chg="mod">
          <ac:chgData name="Adinath Durugkar" userId="7242ca50920338a9" providerId="LiveId" clId="{63E1636B-BDC3-4009-81D7-6939FD0115C3}" dt="2021-10-31T12:17:11.359" v="1062" actId="13926"/>
          <ac:spMkLst>
            <pc:docMk/>
            <pc:sldMk cId="0" sldId="351"/>
            <ac:spMk id="158732" creationId="{2060ABEE-1518-41AF-B7B4-247CEBC1E8FB}"/>
          </ac:spMkLst>
        </pc:spChg>
        <pc:spChg chg="mod">
          <ac:chgData name="Adinath Durugkar" userId="7242ca50920338a9" providerId="LiveId" clId="{63E1636B-BDC3-4009-81D7-6939FD0115C3}" dt="2021-10-31T12:17:11.359" v="1062" actId="13926"/>
          <ac:spMkLst>
            <pc:docMk/>
            <pc:sldMk cId="0" sldId="351"/>
            <ac:spMk id="158733" creationId="{96D2EB13-C52C-44B7-B37A-DFBDB685C125}"/>
          </ac:spMkLst>
        </pc:spChg>
        <pc:spChg chg="mod">
          <ac:chgData name="Adinath Durugkar" userId="7242ca50920338a9" providerId="LiveId" clId="{63E1636B-BDC3-4009-81D7-6939FD0115C3}" dt="2021-10-31T12:17:11.359" v="1062" actId="13926"/>
          <ac:spMkLst>
            <pc:docMk/>
            <pc:sldMk cId="0" sldId="351"/>
            <ac:spMk id="158734" creationId="{6E3F2264-7F61-437E-9FE4-1B7AC77FBF2E}"/>
          </ac:spMkLst>
        </pc:spChg>
        <pc:spChg chg="mod">
          <ac:chgData name="Adinath Durugkar" userId="7242ca50920338a9" providerId="LiveId" clId="{63E1636B-BDC3-4009-81D7-6939FD0115C3}" dt="2021-10-31T12:17:11.359" v="1062" actId="13926"/>
          <ac:spMkLst>
            <pc:docMk/>
            <pc:sldMk cId="0" sldId="351"/>
            <ac:spMk id="158735" creationId="{425F483A-4890-442A-ACFF-4B5282C508A5}"/>
          </ac:spMkLst>
        </pc:spChg>
        <pc:spChg chg="mod">
          <ac:chgData name="Adinath Durugkar" userId="7242ca50920338a9" providerId="LiveId" clId="{63E1636B-BDC3-4009-81D7-6939FD0115C3}" dt="2021-10-31T12:17:11.359" v="1062" actId="13926"/>
          <ac:spMkLst>
            <pc:docMk/>
            <pc:sldMk cId="0" sldId="351"/>
            <ac:spMk id="158736" creationId="{F04E8443-6CC1-413C-AFE5-CA9DF590D488}"/>
          </ac:spMkLst>
        </pc:spChg>
        <pc:spChg chg="mod">
          <ac:chgData name="Adinath Durugkar" userId="7242ca50920338a9" providerId="LiveId" clId="{63E1636B-BDC3-4009-81D7-6939FD0115C3}" dt="2021-10-31T12:17:11.359" v="1062" actId="13926"/>
          <ac:spMkLst>
            <pc:docMk/>
            <pc:sldMk cId="0" sldId="351"/>
            <ac:spMk id="158737" creationId="{5A47DB54-35B7-4C12-8373-4F5A36301CBF}"/>
          </ac:spMkLst>
        </pc:spChg>
        <pc:spChg chg="mod">
          <ac:chgData name="Adinath Durugkar" userId="7242ca50920338a9" providerId="LiveId" clId="{63E1636B-BDC3-4009-81D7-6939FD0115C3}" dt="2021-10-31T12:17:11.359" v="1062" actId="13926"/>
          <ac:spMkLst>
            <pc:docMk/>
            <pc:sldMk cId="0" sldId="351"/>
            <ac:spMk id="158738" creationId="{89B2F9DD-663F-4268-8912-BCC2938EB7FE}"/>
          </ac:spMkLst>
        </pc:spChg>
        <pc:spChg chg="mod">
          <ac:chgData name="Adinath Durugkar" userId="7242ca50920338a9" providerId="LiveId" clId="{63E1636B-BDC3-4009-81D7-6939FD0115C3}" dt="2021-10-31T12:17:11.359" v="1062" actId="13926"/>
          <ac:spMkLst>
            <pc:docMk/>
            <pc:sldMk cId="0" sldId="351"/>
            <ac:spMk id="158739" creationId="{05478CE0-3B73-48CB-A164-685BA0AA2816}"/>
          </ac:spMkLst>
        </pc:spChg>
        <pc:spChg chg="mod">
          <ac:chgData name="Adinath Durugkar" userId="7242ca50920338a9" providerId="LiveId" clId="{63E1636B-BDC3-4009-81D7-6939FD0115C3}" dt="2021-10-31T12:17:11.359" v="1062" actId="13926"/>
          <ac:spMkLst>
            <pc:docMk/>
            <pc:sldMk cId="0" sldId="351"/>
            <ac:spMk id="158740" creationId="{28772444-8B98-4406-8C6F-383FD708F531}"/>
          </ac:spMkLst>
        </pc:spChg>
        <pc:spChg chg="mod">
          <ac:chgData name="Adinath Durugkar" userId="7242ca50920338a9" providerId="LiveId" clId="{63E1636B-BDC3-4009-81D7-6939FD0115C3}" dt="2021-10-31T12:17:11.359" v="1062" actId="13926"/>
          <ac:spMkLst>
            <pc:docMk/>
            <pc:sldMk cId="0" sldId="351"/>
            <ac:spMk id="158741" creationId="{D3AB3B54-4155-4F89-8981-6A0333E082B1}"/>
          </ac:spMkLst>
        </pc:spChg>
        <pc:spChg chg="mod">
          <ac:chgData name="Adinath Durugkar" userId="7242ca50920338a9" providerId="LiveId" clId="{63E1636B-BDC3-4009-81D7-6939FD0115C3}" dt="2021-10-31T12:17:11.359" v="1062" actId="13926"/>
          <ac:spMkLst>
            <pc:docMk/>
            <pc:sldMk cId="0" sldId="351"/>
            <ac:spMk id="158742" creationId="{88B879A3-1953-4DFC-9C0A-08DDAED2F9E7}"/>
          </ac:spMkLst>
        </pc:spChg>
        <pc:spChg chg="mod">
          <ac:chgData name="Adinath Durugkar" userId="7242ca50920338a9" providerId="LiveId" clId="{63E1636B-BDC3-4009-81D7-6939FD0115C3}" dt="2021-10-31T12:17:11.359" v="1062" actId="13926"/>
          <ac:spMkLst>
            <pc:docMk/>
            <pc:sldMk cId="0" sldId="351"/>
            <ac:spMk id="158743" creationId="{27E19D04-0CB2-4CA7-A18E-EA866359B28C}"/>
          </ac:spMkLst>
        </pc:spChg>
        <pc:spChg chg="mod">
          <ac:chgData name="Adinath Durugkar" userId="7242ca50920338a9" providerId="LiveId" clId="{63E1636B-BDC3-4009-81D7-6939FD0115C3}" dt="2021-10-31T12:17:11.359" v="1062" actId="13926"/>
          <ac:spMkLst>
            <pc:docMk/>
            <pc:sldMk cId="0" sldId="351"/>
            <ac:spMk id="158744" creationId="{B13C6BE0-794D-458C-BF66-3A6CDD2B1292}"/>
          </ac:spMkLst>
        </pc:spChg>
        <pc:spChg chg="mod">
          <ac:chgData name="Adinath Durugkar" userId="7242ca50920338a9" providerId="LiveId" clId="{63E1636B-BDC3-4009-81D7-6939FD0115C3}" dt="2021-10-31T12:17:11.359" v="1062" actId="13926"/>
          <ac:spMkLst>
            <pc:docMk/>
            <pc:sldMk cId="0" sldId="351"/>
            <ac:spMk id="158745" creationId="{1D50A6A6-1862-4851-B28C-A6EDB7C7A3DA}"/>
          </ac:spMkLst>
        </pc:spChg>
        <pc:spChg chg="mod">
          <ac:chgData name="Adinath Durugkar" userId="7242ca50920338a9" providerId="LiveId" clId="{63E1636B-BDC3-4009-81D7-6939FD0115C3}" dt="2021-10-31T12:17:11.359" v="1062" actId="13926"/>
          <ac:spMkLst>
            <pc:docMk/>
            <pc:sldMk cId="0" sldId="351"/>
            <ac:spMk id="158746" creationId="{D286DCED-A1DE-436F-805D-668301FD02E2}"/>
          </ac:spMkLst>
        </pc:spChg>
        <pc:spChg chg="mod">
          <ac:chgData name="Adinath Durugkar" userId="7242ca50920338a9" providerId="LiveId" clId="{63E1636B-BDC3-4009-81D7-6939FD0115C3}" dt="2021-10-31T12:17:11.359" v="1062" actId="13926"/>
          <ac:spMkLst>
            <pc:docMk/>
            <pc:sldMk cId="0" sldId="351"/>
            <ac:spMk id="158747" creationId="{33BEC2CB-62B8-4D82-A8D7-94BD7D71CD6E}"/>
          </ac:spMkLst>
        </pc:spChg>
        <pc:spChg chg="mod">
          <ac:chgData name="Adinath Durugkar" userId="7242ca50920338a9" providerId="LiveId" clId="{63E1636B-BDC3-4009-81D7-6939FD0115C3}" dt="2021-10-31T12:17:11.359" v="1062" actId="13926"/>
          <ac:spMkLst>
            <pc:docMk/>
            <pc:sldMk cId="0" sldId="351"/>
            <ac:spMk id="158748" creationId="{B8F45767-6F7A-48C0-AD6F-BBCAF1FC7A8F}"/>
          </ac:spMkLst>
        </pc:spChg>
        <pc:spChg chg="mod">
          <ac:chgData name="Adinath Durugkar" userId="7242ca50920338a9" providerId="LiveId" clId="{63E1636B-BDC3-4009-81D7-6939FD0115C3}" dt="2021-10-31T12:17:11.359" v="1062" actId="13926"/>
          <ac:spMkLst>
            <pc:docMk/>
            <pc:sldMk cId="0" sldId="351"/>
            <ac:spMk id="158749" creationId="{EB6F1FEE-391C-45A0-9186-8CFBAD9F7A31}"/>
          </ac:spMkLst>
        </pc:spChg>
        <pc:spChg chg="mod">
          <ac:chgData name="Adinath Durugkar" userId="7242ca50920338a9" providerId="LiveId" clId="{63E1636B-BDC3-4009-81D7-6939FD0115C3}" dt="2021-10-31T12:17:11.359" v="1062" actId="13926"/>
          <ac:spMkLst>
            <pc:docMk/>
            <pc:sldMk cId="0" sldId="351"/>
            <ac:spMk id="158750" creationId="{7D989F5C-6C9F-4226-943A-CB4795DA101A}"/>
          </ac:spMkLst>
        </pc:spChg>
        <pc:spChg chg="mod">
          <ac:chgData name="Adinath Durugkar" userId="7242ca50920338a9" providerId="LiveId" clId="{63E1636B-BDC3-4009-81D7-6939FD0115C3}" dt="2021-10-31T12:17:11.359" v="1062" actId="13926"/>
          <ac:spMkLst>
            <pc:docMk/>
            <pc:sldMk cId="0" sldId="351"/>
            <ac:spMk id="158751" creationId="{7292BE38-FA4D-4FD2-8386-21D000157CAA}"/>
          </ac:spMkLst>
        </pc:spChg>
        <pc:spChg chg="mod">
          <ac:chgData name="Adinath Durugkar" userId="7242ca50920338a9" providerId="LiveId" clId="{63E1636B-BDC3-4009-81D7-6939FD0115C3}" dt="2021-10-31T12:17:11.359" v="1062" actId="13926"/>
          <ac:spMkLst>
            <pc:docMk/>
            <pc:sldMk cId="0" sldId="351"/>
            <ac:spMk id="158752" creationId="{5908A5C0-2389-412F-B6E0-4C26E97CDD6F}"/>
          </ac:spMkLst>
        </pc:spChg>
        <pc:spChg chg="mod">
          <ac:chgData name="Adinath Durugkar" userId="7242ca50920338a9" providerId="LiveId" clId="{63E1636B-BDC3-4009-81D7-6939FD0115C3}" dt="2021-10-31T12:17:11.359" v="1062" actId="13926"/>
          <ac:spMkLst>
            <pc:docMk/>
            <pc:sldMk cId="0" sldId="351"/>
            <ac:spMk id="158753" creationId="{C24F9BFC-9C73-4B35-A628-D70CD81DCDBB}"/>
          </ac:spMkLst>
        </pc:spChg>
        <pc:spChg chg="mod">
          <ac:chgData name="Adinath Durugkar" userId="7242ca50920338a9" providerId="LiveId" clId="{63E1636B-BDC3-4009-81D7-6939FD0115C3}" dt="2021-10-31T12:17:11.359" v="1062" actId="13926"/>
          <ac:spMkLst>
            <pc:docMk/>
            <pc:sldMk cId="0" sldId="351"/>
            <ac:spMk id="158754" creationId="{E2300650-F5F8-4A04-8BF2-A440C0A65A34}"/>
          </ac:spMkLst>
        </pc:spChg>
        <pc:spChg chg="mod">
          <ac:chgData name="Adinath Durugkar" userId="7242ca50920338a9" providerId="LiveId" clId="{63E1636B-BDC3-4009-81D7-6939FD0115C3}" dt="2021-10-31T12:17:11.359" v="1062" actId="13926"/>
          <ac:spMkLst>
            <pc:docMk/>
            <pc:sldMk cId="0" sldId="351"/>
            <ac:spMk id="158755" creationId="{FB8C167A-B154-4631-9143-C4C5AB8DD207}"/>
          </ac:spMkLst>
        </pc:spChg>
        <pc:spChg chg="mod">
          <ac:chgData name="Adinath Durugkar" userId="7242ca50920338a9" providerId="LiveId" clId="{63E1636B-BDC3-4009-81D7-6939FD0115C3}" dt="2021-10-31T12:17:11.359" v="1062" actId="13926"/>
          <ac:spMkLst>
            <pc:docMk/>
            <pc:sldMk cId="0" sldId="351"/>
            <ac:spMk id="158756" creationId="{ACE24ABE-4A01-4C25-AFBE-777D5242F0D1}"/>
          </ac:spMkLst>
        </pc:spChg>
        <pc:spChg chg="mod">
          <ac:chgData name="Adinath Durugkar" userId="7242ca50920338a9" providerId="LiveId" clId="{63E1636B-BDC3-4009-81D7-6939FD0115C3}" dt="2021-10-31T12:17:11.359" v="1062" actId="13926"/>
          <ac:spMkLst>
            <pc:docMk/>
            <pc:sldMk cId="0" sldId="351"/>
            <ac:spMk id="158757" creationId="{77CA63A9-7529-4A02-BF6D-F738C82A7720}"/>
          </ac:spMkLst>
        </pc:spChg>
        <pc:spChg chg="mod">
          <ac:chgData name="Adinath Durugkar" userId="7242ca50920338a9" providerId="LiveId" clId="{63E1636B-BDC3-4009-81D7-6939FD0115C3}" dt="2021-10-31T12:17:11.359" v="1062" actId="13926"/>
          <ac:spMkLst>
            <pc:docMk/>
            <pc:sldMk cId="0" sldId="351"/>
            <ac:spMk id="158758" creationId="{373FBE21-84ED-41D0-9969-944B9B0CA850}"/>
          </ac:spMkLst>
        </pc:spChg>
        <pc:spChg chg="mod">
          <ac:chgData name="Adinath Durugkar" userId="7242ca50920338a9" providerId="LiveId" clId="{63E1636B-BDC3-4009-81D7-6939FD0115C3}" dt="2021-10-31T12:17:11.359" v="1062" actId="13926"/>
          <ac:spMkLst>
            <pc:docMk/>
            <pc:sldMk cId="0" sldId="351"/>
            <ac:spMk id="158759" creationId="{E0190C12-B89D-43BF-B16A-F65B87855A23}"/>
          </ac:spMkLst>
        </pc:spChg>
        <pc:spChg chg="mod">
          <ac:chgData name="Adinath Durugkar" userId="7242ca50920338a9" providerId="LiveId" clId="{63E1636B-BDC3-4009-81D7-6939FD0115C3}" dt="2021-10-31T12:17:11.359" v="1062" actId="13926"/>
          <ac:spMkLst>
            <pc:docMk/>
            <pc:sldMk cId="0" sldId="351"/>
            <ac:spMk id="158760" creationId="{1B4F0048-A676-4CB5-A1CD-8E6B159E3751}"/>
          </ac:spMkLst>
        </pc:spChg>
        <pc:spChg chg="mod">
          <ac:chgData name="Adinath Durugkar" userId="7242ca50920338a9" providerId="LiveId" clId="{63E1636B-BDC3-4009-81D7-6939FD0115C3}" dt="2021-10-31T12:17:11.359" v="1062" actId="13926"/>
          <ac:spMkLst>
            <pc:docMk/>
            <pc:sldMk cId="0" sldId="351"/>
            <ac:spMk id="158761" creationId="{65BFB279-8981-4DB1-AA74-5AE6D1AE3C09}"/>
          </ac:spMkLst>
        </pc:spChg>
        <pc:spChg chg="mod">
          <ac:chgData name="Adinath Durugkar" userId="7242ca50920338a9" providerId="LiveId" clId="{63E1636B-BDC3-4009-81D7-6939FD0115C3}" dt="2021-10-31T12:17:11.359" v="1062" actId="13926"/>
          <ac:spMkLst>
            <pc:docMk/>
            <pc:sldMk cId="0" sldId="351"/>
            <ac:spMk id="158762" creationId="{1C0CA298-D874-4BCB-AD28-53E9E4AA3E8B}"/>
          </ac:spMkLst>
        </pc:spChg>
        <pc:spChg chg="mod">
          <ac:chgData name="Adinath Durugkar" userId="7242ca50920338a9" providerId="LiveId" clId="{63E1636B-BDC3-4009-81D7-6939FD0115C3}" dt="2021-10-31T12:17:11.359" v="1062" actId="13926"/>
          <ac:spMkLst>
            <pc:docMk/>
            <pc:sldMk cId="0" sldId="351"/>
            <ac:spMk id="158763" creationId="{E6ACA7F4-D246-4663-B78A-EBF62AEE420A}"/>
          </ac:spMkLst>
        </pc:spChg>
        <pc:spChg chg="mod">
          <ac:chgData name="Adinath Durugkar" userId="7242ca50920338a9" providerId="LiveId" clId="{63E1636B-BDC3-4009-81D7-6939FD0115C3}" dt="2021-10-31T12:17:11.359" v="1062" actId="13926"/>
          <ac:spMkLst>
            <pc:docMk/>
            <pc:sldMk cId="0" sldId="351"/>
            <ac:spMk id="158764" creationId="{E81331E6-6C40-4490-8DCA-E5F7064AC360}"/>
          </ac:spMkLst>
        </pc:spChg>
        <pc:spChg chg="mod">
          <ac:chgData name="Adinath Durugkar" userId="7242ca50920338a9" providerId="LiveId" clId="{63E1636B-BDC3-4009-81D7-6939FD0115C3}" dt="2021-10-31T12:17:11.359" v="1062" actId="13926"/>
          <ac:spMkLst>
            <pc:docMk/>
            <pc:sldMk cId="0" sldId="351"/>
            <ac:spMk id="158765" creationId="{70FCEA0D-4308-4B7D-88AA-48B958660218}"/>
          </ac:spMkLst>
        </pc:spChg>
        <pc:spChg chg="mod">
          <ac:chgData name="Adinath Durugkar" userId="7242ca50920338a9" providerId="LiveId" clId="{63E1636B-BDC3-4009-81D7-6939FD0115C3}" dt="2021-10-31T12:17:11.359" v="1062" actId="13926"/>
          <ac:spMkLst>
            <pc:docMk/>
            <pc:sldMk cId="0" sldId="351"/>
            <ac:spMk id="158766" creationId="{2F2E9C81-87D6-4D3D-A879-8734F0AB2472}"/>
          </ac:spMkLst>
        </pc:spChg>
        <pc:grpChg chg="mod">
          <ac:chgData name="Adinath Durugkar" userId="7242ca50920338a9" providerId="LiveId" clId="{63E1636B-BDC3-4009-81D7-6939FD0115C3}" dt="2021-10-31T12:17:31.645" v="1065" actId="14100"/>
          <ac:grpSpMkLst>
            <pc:docMk/>
            <pc:sldMk cId="0" sldId="351"/>
            <ac:grpSpMk id="158724" creationId="{B187B992-C895-4957-BF89-BB466BF31E07}"/>
          </ac:grpSpMkLst>
        </pc:grpChg>
      </pc:sldChg>
      <pc:sldChg chg="modSp add del mod">
        <pc:chgData name="Adinath Durugkar" userId="7242ca50920338a9" providerId="LiveId" clId="{63E1636B-BDC3-4009-81D7-6939FD0115C3}" dt="2021-10-31T12:19:19.342" v="1077" actId="14100"/>
        <pc:sldMkLst>
          <pc:docMk/>
          <pc:sldMk cId="0" sldId="352"/>
        </pc:sldMkLst>
        <pc:spChg chg="mod">
          <ac:chgData name="Adinath Durugkar" userId="7242ca50920338a9" providerId="LiveId" clId="{63E1636B-BDC3-4009-81D7-6939FD0115C3}" dt="2021-10-31T12:18:19.686" v="1068" actId="207"/>
          <ac:spMkLst>
            <pc:docMk/>
            <pc:sldMk cId="0" sldId="352"/>
            <ac:spMk id="159746" creationId="{CD066A4C-0888-4FCE-884B-ED533CA41D6A}"/>
          </ac:spMkLst>
        </pc:spChg>
        <pc:spChg chg="mod">
          <ac:chgData name="Adinath Durugkar" userId="7242ca50920338a9" providerId="LiveId" clId="{63E1636B-BDC3-4009-81D7-6939FD0115C3}" dt="2021-10-31T12:19:16.065" v="1076" actId="13926"/>
          <ac:spMkLst>
            <pc:docMk/>
            <pc:sldMk cId="0" sldId="352"/>
            <ac:spMk id="159748" creationId="{BE2DF8C6-A29E-48D0-833B-A9ECC7DD60D9}"/>
          </ac:spMkLst>
        </pc:spChg>
        <pc:spChg chg="mod">
          <ac:chgData name="Adinath Durugkar" userId="7242ca50920338a9" providerId="LiveId" clId="{63E1636B-BDC3-4009-81D7-6939FD0115C3}" dt="2021-10-31T12:19:16.065" v="1076" actId="13926"/>
          <ac:spMkLst>
            <pc:docMk/>
            <pc:sldMk cId="0" sldId="352"/>
            <ac:spMk id="159749" creationId="{6608A39B-7401-49F5-B42B-D17D9AE8866F}"/>
          </ac:spMkLst>
        </pc:spChg>
        <pc:spChg chg="mod">
          <ac:chgData name="Adinath Durugkar" userId="7242ca50920338a9" providerId="LiveId" clId="{63E1636B-BDC3-4009-81D7-6939FD0115C3}" dt="2021-10-31T12:19:16.065" v="1076" actId="13926"/>
          <ac:spMkLst>
            <pc:docMk/>
            <pc:sldMk cId="0" sldId="352"/>
            <ac:spMk id="159750" creationId="{5600DD23-D321-4EEC-9FBE-D60CBC879BEE}"/>
          </ac:spMkLst>
        </pc:spChg>
        <pc:spChg chg="mod">
          <ac:chgData name="Adinath Durugkar" userId="7242ca50920338a9" providerId="LiveId" clId="{63E1636B-BDC3-4009-81D7-6939FD0115C3}" dt="2021-10-31T12:19:16.065" v="1076" actId="13926"/>
          <ac:spMkLst>
            <pc:docMk/>
            <pc:sldMk cId="0" sldId="352"/>
            <ac:spMk id="159751" creationId="{0C51D482-1162-4D9A-8609-DEACBA8519FA}"/>
          </ac:spMkLst>
        </pc:spChg>
        <pc:spChg chg="mod">
          <ac:chgData name="Adinath Durugkar" userId="7242ca50920338a9" providerId="LiveId" clId="{63E1636B-BDC3-4009-81D7-6939FD0115C3}" dt="2021-10-31T12:19:16.065" v="1076" actId="13926"/>
          <ac:spMkLst>
            <pc:docMk/>
            <pc:sldMk cId="0" sldId="352"/>
            <ac:spMk id="159752" creationId="{C5E7D08F-8CAA-461C-B786-F327B4D415C7}"/>
          </ac:spMkLst>
        </pc:spChg>
        <pc:spChg chg="mod">
          <ac:chgData name="Adinath Durugkar" userId="7242ca50920338a9" providerId="LiveId" clId="{63E1636B-BDC3-4009-81D7-6939FD0115C3}" dt="2021-10-31T12:19:16.065" v="1076" actId="13926"/>
          <ac:spMkLst>
            <pc:docMk/>
            <pc:sldMk cId="0" sldId="352"/>
            <ac:spMk id="159753" creationId="{929F8B7A-A89D-461E-A287-6231B2DFFB11}"/>
          </ac:spMkLst>
        </pc:spChg>
        <pc:spChg chg="mod">
          <ac:chgData name="Adinath Durugkar" userId="7242ca50920338a9" providerId="LiveId" clId="{63E1636B-BDC3-4009-81D7-6939FD0115C3}" dt="2021-10-31T12:19:16.065" v="1076" actId="13926"/>
          <ac:spMkLst>
            <pc:docMk/>
            <pc:sldMk cId="0" sldId="352"/>
            <ac:spMk id="159754" creationId="{285A42B0-9DAE-422B-83C4-F52CBB854249}"/>
          </ac:spMkLst>
        </pc:spChg>
        <pc:spChg chg="mod">
          <ac:chgData name="Adinath Durugkar" userId="7242ca50920338a9" providerId="LiveId" clId="{63E1636B-BDC3-4009-81D7-6939FD0115C3}" dt="2021-10-31T12:19:16.065" v="1076" actId="13926"/>
          <ac:spMkLst>
            <pc:docMk/>
            <pc:sldMk cId="0" sldId="352"/>
            <ac:spMk id="159755" creationId="{8CCE44DC-138E-4A58-A109-0EADD6058A33}"/>
          </ac:spMkLst>
        </pc:spChg>
        <pc:spChg chg="mod">
          <ac:chgData name="Adinath Durugkar" userId="7242ca50920338a9" providerId="LiveId" clId="{63E1636B-BDC3-4009-81D7-6939FD0115C3}" dt="2021-10-31T12:19:16.065" v="1076" actId="13926"/>
          <ac:spMkLst>
            <pc:docMk/>
            <pc:sldMk cId="0" sldId="352"/>
            <ac:spMk id="159756" creationId="{BE297E9B-2ECA-4F41-AD4E-00B69F8A5E14}"/>
          </ac:spMkLst>
        </pc:spChg>
        <pc:spChg chg="mod">
          <ac:chgData name="Adinath Durugkar" userId="7242ca50920338a9" providerId="LiveId" clId="{63E1636B-BDC3-4009-81D7-6939FD0115C3}" dt="2021-10-31T12:19:16.065" v="1076" actId="13926"/>
          <ac:spMkLst>
            <pc:docMk/>
            <pc:sldMk cId="0" sldId="352"/>
            <ac:spMk id="159757" creationId="{091BD91B-B7F3-48E9-8FB7-B42330A572C7}"/>
          </ac:spMkLst>
        </pc:spChg>
        <pc:spChg chg="mod">
          <ac:chgData name="Adinath Durugkar" userId="7242ca50920338a9" providerId="LiveId" clId="{63E1636B-BDC3-4009-81D7-6939FD0115C3}" dt="2021-10-31T12:19:16.065" v="1076" actId="13926"/>
          <ac:spMkLst>
            <pc:docMk/>
            <pc:sldMk cId="0" sldId="352"/>
            <ac:spMk id="159758" creationId="{0E50E765-9451-4C6E-834C-2E88E4C2903D}"/>
          </ac:spMkLst>
        </pc:spChg>
        <pc:spChg chg="mod">
          <ac:chgData name="Adinath Durugkar" userId="7242ca50920338a9" providerId="LiveId" clId="{63E1636B-BDC3-4009-81D7-6939FD0115C3}" dt="2021-10-31T12:19:16.065" v="1076" actId="13926"/>
          <ac:spMkLst>
            <pc:docMk/>
            <pc:sldMk cId="0" sldId="352"/>
            <ac:spMk id="159759" creationId="{176B5497-583F-4B44-AD8B-567798241938}"/>
          </ac:spMkLst>
        </pc:spChg>
        <pc:spChg chg="mod">
          <ac:chgData name="Adinath Durugkar" userId="7242ca50920338a9" providerId="LiveId" clId="{63E1636B-BDC3-4009-81D7-6939FD0115C3}" dt="2021-10-31T12:19:16.065" v="1076" actId="13926"/>
          <ac:spMkLst>
            <pc:docMk/>
            <pc:sldMk cId="0" sldId="352"/>
            <ac:spMk id="159760" creationId="{4EA4202E-BBD1-4A39-80FE-8DD3D9C27D0E}"/>
          </ac:spMkLst>
        </pc:spChg>
        <pc:spChg chg="mod">
          <ac:chgData name="Adinath Durugkar" userId="7242ca50920338a9" providerId="LiveId" clId="{63E1636B-BDC3-4009-81D7-6939FD0115C3}" dt="2021-10-31T12:19:16.065" v="1076" actId="13926"/>
          <ac:spMkLst>
            <pc:docMk/>
            <pc:sldMk cId="0" sldId="352"/>
            <ac:spMk id="159761" creationId="{6CF1F949-B09D-416C-A575-E82C59C15E08}"/>
          </ac:spMkLst>
        </pc:spChg>
        <pc:spChg chg="mod">
          <ac:chgData name="Adinath Durugkar" userId="7242ca50920338a9" providerId="LiveId" clId="{63E1636B-BDC3-4009-81D7-6939FD0115C3}" dt="2021-10-31T12:19:16.065" v="1076" actId="13926"/>
          <ac:spMkLst>
            <pc:docMk/>
            <pc:sldMk cId="0" sldId="352"/>
            <ac:spMk id="159762" creationId="{87CA6C6A-D045-4E31-A8A2-36283D7FFAA2}"/>
          </ac:spMkLst>
        </pc:spChg>
        <pc:spChg chg="mod">
          <ac:chgData name="Adinath Durugkar" userId="7242ca50920338a9" providerId="LiveId" clId="{63E1636B-BDC3-4009-81D7-6939FD0115C3}" dt="2021-10-31T12:19:16.065" v="1076" actId="13926"/>
          <ac:spMkLst>
            <pc:docMk/>
            <pc:sldMk cId="0" sldId="352"/>
            <ac:spMk id="159763" creationId="{959BAFE0-B0F5-4EEB-831A-D8926D50DA40}"/>
          </ac:spMkLst>
        </pc:spChg>
        <pc:spChg chg="mod">
          <ac:chgData name="Adinath Durugkar" userId="7242ca50920338a9" providerId="LiveId" clId="{63E1636B-BDC3-4009-81D7-6939FD0115C3}" dt="2021-10-31T12:19:16.065" v="1076" actId="13926"/>
          <ac:spMkLst>
            <pc:docMk/>
            <pc:sldMk cId="0" sldId="352"/>
            <ac:spMk id="159764" creationId="{5C276F41-BEEC-42C9-A9EC-954D59D5FF69}"/>
          </ac:spMkLst>
        </pc:spChg>
        <pc:spChg chg="mod">
          <ac:chgData name="Adinath Durugkar" userId="7242ca50920338a9" providerId="LiveId" clId="{63E1636B-BDC3-4009-81D7-6939FD0115C3}" dt="2021-10-31T12:19:16.065" v="1076" actId="13926"/>
          <ac:spMkLst>
            <pc:docMk/>
            <pc:sldMk cId="0" sldId="352"/>
            <ac:spMk id="159765" creationId="{B5AA44F5-5AEB-4212-9296-1EA1B104CB62}"/>
          </ac:spMkLst>
        </pc:spChg>
        <pc:spChg chg="mod">
          <ac:chgData name="Adinath Durugkar" userId="7242ca50920338a9" providerId="LiveId" clId="{63E1636B-BDC3-4009-81D7-6939FD0115C3}" dt="2021-10-31T12:19:16.065" v="1076" actId="13926"/>
          <ac:spMkLst>
            <pc:docMk/>
            <pc:sldMk cId="0" sldId="352"/>
            <ac:spMk id="159766" creationId="{2AAB9248-4B68-473F-8B84-BC86652CC182}"/>
          </ac:spMkLst>
        </pc:spChg>
        <pc:spChg chg="mod">
          <ac:chgData name="Adinath Durugkar" userId="7242ca50920338a9" providerId="LiveId" clId="{63E1636B-BDC3-4009-81D7-6939FD0115C3}" dt="2021-10-31T12:19:16.065" v="1076" actId="13926"/>
          <ac:spMkLst>
            <pc:docMk/>
            <pc:sldMk cId="0" sldId="352"/>
            <ac:spMk id="159767" creationId="{23268C08-2E61-40A9-91A6-1900C3469C4D}"/>
          </ac:spMkLst>
        </pc:spChg>
        <pc:spChg chg="mod">
          <ac:chgData name="Adinath Durugkar" userId="7242ca50920338a9" providerId="LiveId" clId="{63E1636B-BDC3-4009-81D7-6939FD0115C3}" dt="2021-10-31T12:19:16.065" v="1076" actId="13926"/>
          <ac:spMkLst>
            <pc:docMk/>
            <pc:sldMk cId="0" sldId="352"/>
            <ac:spMk id="159768" creationId="{C2643EFD-0B29-4A14-A5A8-520CFEC9346B}"/>
          </ac:spMkLst>
        </pc:spChg>
        <pc:spChg chg="mod">
          <ac:chgData name="Adinath Durugkar" userId="7242ca50920338a9" providerId="LiveId" clId="{63E1636B-BDC3-4009-81D7-6939FD0115C3}" dt="2021-10-31T12:19:16.065" v="1076" actId="13926"/>
          <ac:spMkLst>
            <pc:docMk/>
            <pc:sldMk cId="0" sldId="352"/>
            <ac:spMk id="159769" creationId="{AB672E8A-68D3-4DFC-B9AD-C760CFCE564A}"/>
          </ac:spMkLst>
        </pc:spChg>
        <pc:spChg chg="mod">
          <ac:chgData name="Adinath Durugkar" userId="7242ca50920338a9" providerId="LiveId" clId="{63E1636B-BDC3-4009-81D7-6939FD0115C3}" dt="2021-10-31T12:19:16.065" v="1076" actId="13926"/>
          <ac:spMkLst>
            <pc:docMk/>
            <pc:sldMk cId="0" sldId="352"/>
            <ac:spMk id="159770" creationId="{CFB80044-E517-4879-99CD-A7F4FD6AC913}"/>
          </ac:spMkLst>
        </pc:spChg>
        <pc:spChg chg="mod">
          <ac:chgData name="Adinath Durugkar" userId="7242ca50920338a9" providerId="LiveId" clId="{63E1636B-BDC3-4009-81D7-6939FD0115C3}" dt="2021-10-31T12:19:16.065" v="1076" actId="13926"/>
          <ac:spMkLst>
            <pc:docMk/>
            <pc:sldMk cId="0" sldId="352"/>
            <ac:spMk id="159771" creationId="{C6C5C0E0-36F2-4408-911F-4BA5E2E5B9A0}"/>
          </ac:spMkLst>
        </pc:spChg>
        <pc:spChg chg="mod">
          <ac:chgData name="Adinath Durugkar" userId="7242ca50920338a9" providerId="LiveId" clId="{63E1636B-BDC3-4009-81D7-6939FD0115C3}" dt="2021-10-31T12:19:16.065" v="1076" actId="13926"/>
          <ac:spMkLst>
            <pc:docMk/>
            <pc:sldMk cId="0" sldId="352"/>
            <ac:spMk id="159772" creationId="{068AB94A-6A60-4443-84BE-F878A3EAB07D}"/>
          </ac:spMkLst>
        </pc:spChg>
        <pc:spChg chg="mod">
          <ac:chgData name="Adinath Durugkar" userId="7242ca50920338a9" providerId="LiveId" clId="{63E1636B-BDC3-4009-81D7-6939FD0115C3}" dt="2021-10-31T12:19:16.065" v="1076" actId="13926"/>
          <ac:spMkLst>
            <pc:docMk/>
            <pc:sldMk cId="0" sldId="352"/>
            <ac:spMk id="159773" creationId="{4AADB0A8-D715-4F7B-B017-AD3F5DC4FEE0}"/>
          </ac:spMkLst>
        </pc:spChg>
        <pc:spChg chg="mod">
          <ac:chgData name="Adinath Durugkar" userId="7242ca50920338a9" providerId="LiveId" clId="{63E1636B-BDC3-4009-81D7-6939FD0115C3}" dt="2021-10-31T12:19:16.065" v="1076" actId="13926"/>
          <ac:spMkLst>
            <pc:docMk/>
            <pc:sldMk cId="0" sldId="352"/>
            <ac:spMk id="159774" creationId="{D26CB1E1-F3D8-4465-9A55-8235FCFD066C}"/>
          </ac:spMkLst>
        </pc:spChg>
        <pc:spChg chg="mod">
          <ac:chgData name="Adinath Durugkar" userId="7242ca50920338a9" providerId="LiveId" clId="{63E1636B-BDC3-4009-81D7-6939FD0115C3}" dt="2021-10-31T12:19:16.065" v="1076" actId="13926"/>
          <ac:spMkLst>
            <pc:docMk/>
            <pc:sldMk cId="0" sldId="352"/>
            <ac:spMk id="159775" creationId="{8A009026-464F-4C0E-8FA5-0BC0639634F3}"/>
          </ac:spMkLst>
        </pc:spChg>
        <pc:spChg chg="mod">
          <ac:chgData name="Adinath Durugkar" userId="7242ca50920338a9" providerId="LiveId" clId="{63E1636B-BDC3-4009-81D7-6939FD0115C3}" dt="2021-10-31T12:19:16.065" v="1076" actId="13926"/>
          <ac:spMkLst>
            <pc:docMk/>
            <pc:sldMk cId="0" sldId="352"/>
            <ac:spMk id="159776" creationId="{E8CBA48C-EB20-4156-88F4-7D09C04E7590}"/>
          </ac:spMkLst>
        </pc:spChg>
        <pc:spChg chg="mod">
          <ac:chgData name="Adinath Durugkar" userId="7242ca50920338a9" providerId="LiveId" clId="{63E1636B-BDC3-4009-81D7-6939FD0115C3}" dt="2021-10-31T12:19:16.065" v="1076" actId="13926"/>
          <ac:spMkLst>
            <pc:docMk/>
            <pc:sldMk cId="0" sldId="352"/>
            <ac:spMk id="159777" creationId="{79D57CA1-B32D-4BA3-9D10-747DFDEAC983}"/>
          </ac:spMkLst>
        </pc:spChg>
        <pc:spChg chg="mod">
          <ac:chgData name="Adinath Durugkar" userId="7242ca50920338a9" providerId="LiveId" clId="{63E1636B-BDC3-4009-81D7-6939FD0115C3}" dt="2021-10-31T12:19:16.065" v="1076" actId="13926"/>
          <ac:spMkLst>
            <pc:docMk/>
            <pc:sldMk cId="0" sldId="352"/>
            <ac:spMk id="159778" creationId="{FC978D81-CFB0-40CB-9217-AF4A2D1ED49E}"/>
          </ac:spMkLst>
        </pc:spChg>
        <pc:spChg chg="mod">
          <ac:chgData name="Adinath Durugkar" userId="7242ca50920338a9" providerId="LiveId" clId="{63E1636B-BDC3-4009-81D7-6939FD0115C3}" dt="2021-10-31T12:19:16.065" v="1076" actId="13926"/>
          <ac:spMkLst>
            <pc:docMk/>
            <pc:sldMk cId="0" sldId="352"/>
            <ac:spMk id="159779" creationId="{CAF2F712-85A5-419A-952B-33C00EF6D475}"/>
          </ac:spMkLst>
        </pc:spChg>
        <pc:spChg chg="mod">
          <ac:chgData name="Adinath Durugkar" userId="7242ca50920338a9" providerId="LiveId" clId="{63E1636B-BDC3-4009-81D7-6939FD0115C3}" dt="2021-10-31T12:19:16.065" v="1076" actId="13926"/>
          <ac:spMkLst>
            <pc:docMk/>
            <pc:sldMk cId="0" sldId="352"/>
            <ac:spMk id="159780" creationId="{BFD276B7-317B-4DCA-96F3-3E787A38A18A}"/>
          </ac:spMkLst>
        </pc:spChg>
        <pc:spChg chg="mod">
          <ac:chgData name="Adinath Durugkar" userId="7242ca50920338a9" providerId="LiveId" clId="{63E1636B-BDC3-4009-81D7-6939FD0115C3}" dt="2021-10-31T12:19:16.065" v="1076" actId="13926"/>
          <ac:spMkLst>
            <pc:docMk/>
            <pc:sldMk cId="0" sldId="352"/>
            <ac:spMk id="159781" creationId="{CD3BEA60-EAB4-418B-B164-50571F47303A}"/>
          </ac:spMkLst>
        </pc:spChg>
        <pc:spChg chg="mod">
          <ac:chgData name="Adinath Durugkar" userId="7242ca50920338a9" providerId="LiveId" clId="{63E1636B-BDC3-4009-81D7-6939FD0115C3}" dt="2021-10-31T12:19:16.065" v="1076" actId="13926"/>
          <ac:spMkLst>
            <pc:docMk/>
            <pc:sldMk cId="0" sldId="352"/>
            <ac:spMk id="159782" creationId="{F3E32E2D-E3D4-486F-82C5-A697DABBB7BF}"/>
          </ac:spMkLst>
        </pc:spChg>
        <pc:spChg chg="mod">
          <ac:chgData name="Adinath Durugkar" userId="7242ca50920338a9" providerId="LiveId" clId="{63E1636B-BDC3-4009-81D7-6939FD0115C3}" dt="2021-10-31T12:19:16.065" v="1076" actId="13926"/>
          <ac:spMkLst>
            <pc:docMk/>
            <pc:sldMk cId="0" sldId="352"/>
            <ac:spMk id="159783" creationId="{54237D7B-98E1-4DCC-B169-59D38C2CC305}"/>
          </ac:spMkLst>
        </pc:spChg>
        <pc:spChg chg="mod">
          <ac:chgData name="Adinath Durugkar" userId="7242ca50920338a9" providerId="LiveId" clId="{63E1636B-BDC3-4009-81D7-6939FD0115C3}" dt="2021-10-31T12:19:16.065" v="1076" actId="13926"/>
          <ac:spMkLst>
            <pc:docMk/>
            <pc:sldMk cId="0" sldId="352"/>
            <ac:spMk id="159784" creationId="{250F01DE-AF88-476F-84AF-71C93F16555E}"/>
          </ac:spMkLst>
        </pc:spChg>
        <pc:spChg chg="mod">
          <ac:chgData name="Adinath Durugkar" userId="7242ca50920338a9" providerId="LiveId" clId="{63E1636B-BDC3-4009-81D7-6939FD0115C3}" dt="2021-10-31T12:19:16.065" v="1076" actId="13926"/>
          <ac:spMkLst>
            <pc:docMk/>
            <pc:sldMk cId="0" sldId="352"/>
            <ac:spMk id="159785" creationId="{4292CF20-E1CE-463E-B3E5-A4F94EC5C141}"/>
          </ac:spMkLst>
        </pc:spChg>
        <pc:spChg chg="mod">
          <ac:chgData name="Adinath Durugkar" userId="7242ca50920338a9" providerId="LiveId" clId="{63E1636B-BDC3-4009-81D7-6939FD0115C3}" dt="2021-10-31T12:19:16.065" v="1076" actId="13926"/>
          <ac:spMkLst>
            <pc:docMk/>
            <pc:sldMk cId="0" sldId="352"/>
            <ac:spMk id="159786" creationId="{77BA0C11-2A50-4780-96A3-CC0B472823A6}"/>
          </ac:spMkLst>
        </pc:spChg>
        <pc:spChg chg="mod">
          <ac:chgData name="Adinath Durugkar" userId="7242ca50920338a9" providerId="LiveId" clId="{63E1636B-BDC3-4009-81D7-6939FD0115C3}" dt="2021-10-31T12:19:16.065" v="1076" actId="13926"/>
          <ac:spMkLst>
            <pc:docMk/>
            <pc:sldMk cId="0" sldId="352"/>
            <ac:spMk id="159787" creationId="{CBB62F07-7D54-4863-9FAF-1BD0972CABF8}"/>
          </ac:spMkLst>
        </pc:spChg>
        <pc:spChg chg="mod">
          <ac:chgData name="Adinath Durugkar" userId="7242ca50920338a9" providerId="LiveId" clId="{63E1636B-BDC3-4009-81D7-6939FD0115C3}" dt="2021-10-31T12:19:16.065" v="1076" actId="13926"/>
          <ac:spMkLst>
            <pc:docMk/>
            <pc:sldMk cId="0" sldId="352"/>
            <ac:spMk id="159788" creationId="{40919411-251C-42C9-8C53-03F18B003135}"/>
          </ac:spMkLst>
        </pc:spChg>
        <pc:spChg chg="mod">
          <ac:chgData name="Adinath Durugkar" userId="7242ca50920338a9" providerId="LiveId" clId="{63E1636B-BDC3-4009-81D7-6939FD0115C3}" dt="2021-10-31T12:19:16.065" v="1076" actId="13926"/>
          <ac:spMkLst>
            <pc:docMk/>
            <pc:sldMk cId="0" sldId="352"/>
            <ac:spMk id="159789" creationId="{E12FC36A-D2DD-4349-ADDF-44F709B52E75}"/>
          </ac:spMkLst>
        </pc:spChg>
        <pc:spChg chg="mod">
          <ac:chgData name="Adinath Durugkar" userId="7242ca50920338a9" providerId="LiveId" clId="{63E1636B-BDC3-4009-81D7-6939FD0115C3}" dt="2021-10-31T12:18:46.730" v="1072" actId="207"/>
          <ac:spMkLst>
            <pc:docMk/>
            <pc:sldMk cId="0" sldId="352"/>
            <ac:spMk id="159790" creationId="{BDBBDFA8-1699-49CC-A661-15D4C4F4AB16}"/>
          </ac:spMkLst>
        </pc:spChg>
        <pc:grpChg chg="mod">
          <ac:chgData name="Adinath Durugkar" userId="7242ca50920338a9" providerId="LiveId" clId="{63E1636B-BDC3-4009-81D7-6939FD0115C3}" dt="2021-10-31T12:19:19.342" v="1077" actId="14100"/>
          <ac:grpSpMkLst>
            <pc:docMk/>
            <pc:sldMk cId="0" sldId="352"/>
            <ac:grpSpMk id="159747" creationId="{17313E07-AF5A-49C3-9CED-1522DB471DFC}"/>
          </ac:grpSpMkLst>
        </pc:grpChg>
      </pc:sldChg>
      <pc:sldChg chg="modSp add del mod">
        <pc:chgData name="Adinath Durugkar" userId="7242ca50920338a9" providerId="LiveId" clId="{63E1636B-BDC3-4009-81D7-6939FD0115C3}" dt="2021-10-31T13:58:55.418" v="1300" actId="1076"/>
        <pc:sldMkLst>
          <pc:docMk/>
          <pc:sldMk cId="0" sldId="353"/>
        </pc:sldMkLst>
        <pc:spChg chg="mod">
          <ac:chgData name="Adinath Durugkar" userId="7242ca50920338a9" providerId="LiveId" clId="{63E1636B-BDC3-4009-81D7-6939FD0115C3}" dt="2021-10-31T12:20:10.617" v="1086" actId="13926"/>
          <ac:spMkLst>
            <pc:docMk/>
            <pc:sldMk cId="0" sldId="353"/>
            <ac:spMk id="160771" creationId="{28D9976F-B4ED-438E-A667-DB62BD725BB7}"/>
          </ac:spMkLst>
        </pc:spChg>
        <pc:spChg chg="mod">
          <ac:chgData name="Adinath Durugkar" userId="7242ca50920338a9" providerId="LiveId" clId="{63E1636B-BDC3-4009-81D7-6939FD0115C3}" dt="2021-10-31T12:20:10.617" v="1086" actId="13926"/>
          <ac:spMkLst>
            <pc:docMk/>
            <pc:sldMk cId="0" sldId="353"/>
            <ac:spMk id="160772" creationId="{CFD987F8-0280-40F1-8854-74ACFEE1E0E2}"/>
          </ac:spMkLst>
        </pc:spChg>
        <pc:spChg chg="mod">
          <ac:chgData name="Adinath Durugkar" userId="7242ca50920338a9" providerId="LiveId" clId="{63E1636B-BDC3-4009-81D7-6939FD0115C3}" dt="2021-10-31T12:20:10.617" v="1086" actId="13926"/>
          <ac:spMkLst>
            <pc:docMk/>
            <pc:sldMk cId="0" sldId="353"/>
            <ac:spMk id="160773" creationId="{9FF2A452-AD80-488E-8A00-9FC40464EFA2}"/>
          </ac:spMkLst>
        </pc:spChg>
        <pc:spChg chg="mod">
          <ac:chgData name="Adinath Durugkar" userId="7242ca50920338a9" providerId="LiveId" clId="{63E1636B-BDC3-4009-81D7-6939FD0115C3}" dt="2021-10-31T12:20:10.617" v="1086" actId="13926"/>
          <ac:spMkLst>
            <pc:docMk/>
            <pc:sldMk cId="0" sldId="353"/>
            <ac:spMk id="160774" creationId="{A164A500-B8DB-4EC5-BD07-9CFB5246E4EB}"/>
          </ac:spMkLst>
        </pc:spChg>
        <pc:spChg chg="mod">
          <ac:chgData name="Adinath Durugkar" userId="7242ca50920338a9" providerId="LiveId" clId="{63E1636B-BDC3-4009-81D7-6939FD0115C3}" dt="2021-10-31T12:20:10.617" v="1086" actId="13926"/>
          <ac:spMkLst>
            <pc:docMk/>
            <pc:sldMk cId="0" sldId="353"/>
            <ac:spMk id="160775" creationId="{A5C219B2-F39E-4D18-8EC3-A17777459A1A}"/>
          </ac:spMkLst>
        </pc:spChg>
        <pc:spChg chg="mod">
          <ac:chgData name="Adinath Durugkar" userId="7242ca50920338a9" providerId="LiveId" clId="{63E1636B-BDC3-4009-81D7-6939FD0115C3}" dt="2021-10-31T12:20:10.617" v="1086" actId="13926"/>
          <ac:spMkLst>
            <pc:docMk/>
            <pc:sldMk cId="0" sldId="353"/>
            <ac:spMk id="160776" creationId="{25623B21-6118-4504-87D7-C1DD030FFB27}"/>
          </ac:spMkLst>
        </pc:spChg>
        <pc:spChg chg="mod">
          <ac:chgData name="Adinath Durugkar" userId="7242ca50920338a9" providerId="LiveId" clId="{63E1636B-BDC3-4009-81D7-6939FD0115C3}" dt="2021-10-31T12:20:10.617" v="1086" actId="13926"/>
          <ac:spMkLst>
            <pc:docMk/>
            <pc:sldMk cId="0" sldId="353"/>
            <ac:spMk id="160777" creationId="{82253145-06AC-45AC-8769-8394FE81128F}"/>
          </ac:spMkLst>
        </pc:spChg>
        <pc:spChg chg="mod">
          <ac:chgData name="Adinath Durugkar" userId="7242ca50920338a9" providerId="LiveId" clId="{63E1636B-BDC3-4009-81D7-6939FD0115C3}" dt="2021-10-31T12:20:10.617" v="1086" actId="13926"/>
          <ac:spMkLst>
            <pc:docMk/>
            <pc:sldMk cId="0" sldId="353"/>
            <ac:spMk id="160778" creationId="{7B09BB56-CC71-451D-B54A-4B4A280F228C}"/>
          </ac:spMkLst>
        </pc:spChg>
        <pc:spChg chg="mod">
          <ac:chgData name="Adinath Durugkar" userId="7242ca50920338a9" providerId="LiveId" clId="{63E1636B-BDC3-4009-81D7-6939FD0115C3}" dt="2021-10-31T12:20:10.617" v="1086" actId="13926"/>
          <ac:spMkLst>
            <pc:docMk/>
            <pc:sldMk cId="0" sldId="353"/>
            <ac:spMk id="160779" creationId="{69BFF0CF-1599-47BB-B5E6-EB20050E6887}"/>
          </ac:spMkLst>
        </pc:spChg>
        <pc:spChg chg="mod">
          <ac:chgData name="Adinath Durugkar" userId="7242ca50920338a9" providerId="LiveId" clId="{63E1636B-BDC3-4009-81D7-6939FD0115C3}" dt="2021-10-31T12:20:10.617" v="1086" actId="13926"/>
          <ac:spMkLst>
            <pc:docMk/>
            <pc:sldMk cId="0" sldId="353"/>
            <ac:spMk id="160780" creationId="{721AE7C9-1D39-4BAF-9ED2-4B75F0BEBC55}"/>
          </ac:spMkLst>
        </pc:spChg>
        <pc:spChg chg="mod">
          <ac:chgData name="Adinath Durugkar" userId="7242ca50920338a9" providerId="LiveId" clId="{63E1636B-BDC3-4009-81D7-6939FD0115C3}" dt="2021-10-31T12:20:10.617" v="1086" actId="13926"/>
          <ac:spMkLst>
            <pc:docMk/>
            <pc:sldMk cId="0" sldId="353"/>
            <ac:spMk id="160781" creationId="{917D2E1F-B658-4F89-B0B4-8D0AD2C2AFF8}"/>
          </ac:spMkLst>
        </pc:spChg>
        <pc:spChg chg="mod">
          <ac:chgData name="Adinath Durugkar" userId="7242ca50920338a9" providerId="LiveId" clId="{63E1636B-BDC3-4009-81D7-6939FD0115C3}" dt="2021-10-31T12:20:10.617" v="1086" actId="13926"/>
          <ac:spMkLst>
            <pc:docMk/>
            <pc:sldMk cId="0" sldId="353"/>
            <ac:spMk id="160782" creationId="{847EE1DF-86C3-419C-B6BA-3409A2C93428}"/>
          </ac:spMkLst>
        </pc:spChg>
        <pc:spChg chg="mod">
          <ac:chgData name="Adinath Durugkar" userId="7242ca50920338a9" providerId="LiveId" clId="{63E1636B-BDC3-4009-81D7-6939FD0115C3}" dt="2021-10-31T12:20:10.617" v="1086" actId="13926"/>
          <ac:spMkLst>
            <pc:docMk/>
            <pc:sldMk cId="0" sldId="353"/>
            <ac:spMk id="160783" creationId="{185BADFE-42AB-4ABC-B5EE-18CAFF090BFF}"/>
          </ac:spMkLst>
        </pc:spChg>
        <pc:spChg chg="mod">
          <ac:chgData name="Adinath Durugkar" userId="7242ca50920338a9" providerId="LiveId" clId="{63E1636B-BDC3-4009-81D7-6939FD0115C3}" dt="2021-10-31T12:20:10.617" v="1086" actId="13926"/>
          <ac:spMkLst>
            <pc:docMk/>
            <pc:sldMk cId="0" sldId="353"/>
            <ac:spMk id="160784" creationId="{D4C6D6E8-F1E4-4CD6-A6DD-CD1220134135}"/>
          </ac:spMkLst>
        </pc:spChg>
        <pc:spChg chg="mod">
          <ac:chgData name="Adinath Durugkar" userId="7242ca50920338a9" providerId="LiveId" clId="{63E1636B-BDC3-4009-81D7-6939FD0115C3}" dt="2021-10-31T12:20:10.617" v="1086" actId="13926"/>
          <ac:spMkLst>
            <pc:docMk/>
            <pc:sldMk cId="0" sldId="353"/>
            <ac:spMk id="160785" creationId="{D931E91B-DFB4-4C05-B9FA-920270B680BC}"/>
          </ac:spMkLst>
        </pc:spChg>
        <pc:spChg chg="mod">
          <ac:chgData name="Adinath Durugkar" userId="7242ca50920338a9" providerId="LiveId" clId="{63E1636B-BDC3-4009-81D7-6939FD0115C3}" dt="2021-10-31T12:20:10.617" v="1086" actId="13926"/>
          <ac:spMkLst>
            <pc:docMk/>
            <pc:sldMk cId="0" sldId="353"/>
            <ac:spMk id="160786" creationId="{1A146637-BE52-4234-862A-410DA6549FF0}"/>
          </ac:spMkLst>
        </pc:spChg>
        <pc:spChg chg="mod">
          <ac:chgData name="Adinath Durugkar" userId="7242ca50920338a9" providerId="LiveId" clId="{63E1636B-BDC3-4009-81D7-6939FD0115C3}" dt="2021-10-31T12:20:10.617" v="1086" actId="13926"/>
          <ac:spMkLst>
            <pc:docMk/>
            <pc:sldMk cId="0" sldId="353"/>
            <ac:spMk id="160787" creationId="{CA19B121-C0E7-4806-A7DB-6EEF198DCA3F}"/>
          </ac:spMkLst>
        </pc:spChg>
        <pc:spChg chg="mod">
          <ac:chgData name="Adinath Durugkar" userId="7242ca50920338a9" providerId="LiveId" clId="{63E1636B-BDC3-4009-81D7-6939FD0115C3}" dt="2021-10-31T12:20:10.617" v="1086" actId="13926"/>
          <ac:spMkLst>
            <pc:docMk/>
            <pc:sldMk cId="0" sldId="353"/>
            <ac:spMk id="160788" creationId="{D1B6FB28-AFCE-4BE5-B997-1AA1CC370DC9}"/>
          </ac:spMkLst>
        </pc:spChg>
        <pc:spChg chg="mod">
          <ac:chgData name="Adinath Durugkar" userId="7242ca50920338a9" providerId="LiveId" clId="{63E1636B-BDC3-4009-81D7-6939FD0115C3}" dt="2021-10-31T12:20:10.617" v="1086" actId="13926"/>
          <ac:spMkLst>
            <pc:docMk/>
            <pc:sldMk cId="0" sldId="353"/>
            <ac:spMk id="160789" creationId="{9F62BEBE-17C8-4C59-96DC-4F285DABBEC9}"/>
          </ac:spMkLst>
        </pc:spChg>
        <pc:spChg chg="mod">
          <ac:chgData name="Adinath Durugkar" userId="7242ca50920338a9" providerId="LiveId" clId="{63E1636B-BDC3-4009-81D7-6939FD0115C3}" dt="2021-10-31T12:20:10.617" v="1086" actId="13926"/>
          <ac:spMkLst>
            <pc:docMk/>
            <pc:sldMk cId="0" sldId="353"/>
            <ac:spMk id="160790" creationId="{4DC0B6B9-39BA-4B11-8A4B-D3226E028C1D}"/>
          </ac:spMkLst>
        </pc:spChg>
        <pc:spChg chg="mod">
          <ac:chgData name="Adinath Durugkar" userId="7242ca50920338a9" providerId="LiveId" clId="{63E1636B-BDC3-4009-81D7-6939FD0115C3}" dt="2021-10-31T12:20:10.617" v="1086" actId="13926"/>
          <ac:spMkLst>
            <pc:docMk/>
            <pc:sldMk cId="0" sldId="353"/>
            <ac:spMk id="160791" creationId="{1B5EEB3E-6DB8-4D86-8480-40E64260BB40}"/>
          </ac:spMkLst>
        </pc:spChg>
        <pc:spChg chg="mod">
          <ac:chgData name="Adinath Durugkar" userId="7242ca50920338a9" providerId="LiveId" clId="{63E1636B-BDC3-4009-81D7-6939FD0115C3}" dt="2021-10-31T12:20:10.617" v="1086" actId="13926"/>
          <ac:spMkLst>
            <pc:docMk/>
            <pc:sldMk cId="0" sldId="353"/>
            <ac:spMk id="160792" creationId="{DDAD8B87-8480-4571-B7A3-B995060E567A}"/>
          </ac:spMkLst>
        </pc:spChg>
        <pc:spChg chg="mod">
          <ac:chgData name="Adinath Durugkar" userId="7242ca50920338a9" providerId="LiveId" clId="{63E1636B-BDC3-4009-81D7-6939FD0115C3}" dt="2021-10-31T12:20:10.617" v="1086" actId="13926"/>
          <ac:spMkLst>
            <pc:docMk/>
            <pc:sldMk cId="0" sldId="353"/>
            <ac:spMk id="160793" creationId="{99EC3A47-B56D-4625-B9FC-15E1039B412C}"/>
          </ac:spMkLst>
        </pc:spChg>
        <pc:spChg chg="mod">
          <ac:chgData name="Adinath Durugkar" userId="7242ca50920338a9" providerId="LiveId" clId="{63E1636B-BDC3-4009-81D7-6939FD0115C3}" dt="2021-10-31T12:20:10.617" v="1086" actId="13926"/>
          <ac:spMkLst>
            <pc:docMk/>
            <pc:sldMk cId="0" sldId="353"/>
            <ac:spMk id="160794" creationId="{799BF65F-3B9D-4BC1-A65A-E6E769395330}"/>
          </ac:spMkLst>
        </pc:spChg>
        <pc:spChg chg="mod">
          <ac:chgData name="Adinath Durugkar" userId="7242ca50920338a9" providerId="LiveId" clId="{63E1636B-BDC3-4009-81D7-6939FD0115C3}" dt="2021-10-31T12:20:10.617" v="1086" actId="13926"/>
          <ac:spMkLst>
            <pc:docMk/>
            <pc:sldMk cId="0" sldId="353"/>
            <ac:spMk id="160795" creationId="{B38516AB-57B2-43FD-8612-0D1F0FF14DD3}"/>
          </ac:spMkLst>
        </pc:spChg>
        <pc:spChg chg="mod">
          <ac:chgData name="Adinath Durugkar" userId="7242ca50920338a9" providerId="LiveId" clId="{63E1636B-BDC3-4009-81D7-6939FD0115C3}" dt="2021-10-31T12:20:10.617" v="1086" actId="13926"/>
          <ac:spMkLst>
            <pc:docMk/>
            <pc:sldMk cId="0" sldId="353"/>
            <ac:spMk id="160796" creationId="{357DB09B-3305-47E1-BFCB-EC8937DD91D6}"/>
          </ac:spMkLst>
        </pc:spChg>
        <pc:spChg chg="mod">
          <ac:chgData name="Adinath Durugkar" userId="7242ca50920338a9" providerId="LiveId" clId="{63E1636B-BDC3-4009-81D7-6939FD0115C3}" dt="2021-10-31T12:20:10.617" v="1086" actId="13926"/>
          <ac:spMkLst>
            <pc:docMk/>
            <pc:sldMk cId="0" sldId="353"/>
            <ac:spMk id="160797" creationId="{AF452905-FFD4-4258-8D8A-FB607AC47D3B}"/>
          </ac:spMkLst>
        </pc:spChg>
        <pc:spChg chg="mod">
          <ac:chgData name="Adinath Durugkar" userId="7242ca50920338a9" providerId="LiveId" clId="{63E1636B-BDC3-4009-81D7-6939FD0115C3}" dt="2021-10-31T12:20:10.617" v="1086" actId="13926"/>
          <ac:spMkLst>
            <pc:docMk/>
            <pc:sldMk cId="0" sldId="353"/>
            <ac:spMk id="160798" creationId="{F79DD073-202F-478E-9CEE-862FFB16D407}"/>
          </ac:spMkLst>
        </pc:spChg>
        <pc:spChg chg="mod">
          <ac:chgData name="Adinath Durugkar" userId="7242ca50920338a9" providerId="LiveId" clId="{63E1636B-BDC3-4009-81D7-6939FD0115C3}" dt="2021-10-31T12:20:10.617" v="1086" actId="13926"/>
          <ac:spMkLst>
            <pc:docMk/>
            <pc:sldMk cId="0" sldId="353"/>
            <ac:spMk id="160799" creationId="{57649FF6-1D35-4C36-85F7-5A25B4A595A1}"/>
          </ac:spMkLst>
        </pc:spChg>
        <pc:spChg chg="mod">
          <ac:chgData name="Adinath Durugkar" userId="7242ca50920338a9" providerId="LiveId" clId="{63E1636B-BDC3-4009-81D7-6939FD0115C3}" dt="2021-10-31T12:20:10.617" v="1086" actId="13926"/>
          <ac:spMkLst>
            <pc:docMk/>
            <pc:sldMk cId="0" sldId="353"/>
            <ac:spMk id="160800" creationId="{EC8BB4AA-5D35-45AD-8F71-4E9579F4497A}"/>
          </ac:spMkLst>
        </pc:spChg>
        <pc:spChg chg="mod">
          <ac:chgData name="Adinath Durugkar" userId="7242ca50920338a9" providerId="LiveId" clId="{63E1636B-BDC3-4009-81D7-6939FD0115C3}" dt="2021-10-31T12:20:10.617" v="1086" actId="13926"/>
          <ac:spMkLst>
            <pc:docMk/>
            <pc:sldMk cId="0" sldId="353"/>
            <ac:spMk id="160801" creationId="{97129675-D41B-41C2-889B-C590218298C3}"/>
          </ac:spMkLst>
        </pc:spChg>
        <pc:spChg chg="mod">
          <ac:chgData name="Adinath Durugkar" userId="7242ca50920338a9" providerId="LiveId" clId="{63E1636B-BDC3-4009-81D7-6939FD0115C3}" dt="2021-10-31T12:20:10.617" v="1086" actId="13926"/>
          <ac:spMkLst>
            <pc:docMk/>
            <pc:sldMk cId="0" sldId="353"/>
            <ac:spMk id="160802" creationId="{BDC1600E-F6F7-452A-8039-BBF32D63BA29}"/>
          </ac:spMkLst>
        </pc:spChg>
        <pc:spChg chg="mod">
          <ac:chgData name="Adinath Durugkar" userId="7242ca50920338a9" providerId="LiveId" clId="{63E1636B-BDC3-4009-81D7-6939FD0115C3}" dt="2021-10-31T12:20:10.617" v="1086" actId="13926"/>
          <ac:spMkLst>
            <pc:docMk/>
            <pc:sldMk cId="0" sldId="353"/>
            <ac:spMk id="160803" creationId="{1D9CF1FD-439D-4362-9987-F57EFC62537F}"/>
          </ac:spMkLst>
        </pc:spChg>
        <pc:spChg chg="mod">
          <ac:chgData name="Adinath Durugkar" userId="7242ca50920338a9" providerId="LiveId" clId="{63E1636B-BDC3-4009-81D7-6939FD0115C3}" dt="2021-10-31T12:20:10.617" v="1086" actId="13926"/>
          <ac:spMkLst>
            <pc:docMk/>
            <pc:sldMk cId="0" sldId="353"/>
            <ac:spMk id="160804" creationId="{4FAD7D61-14BC-4423-96A4-09FE84FED3C4}"/>
          </ac:spMkLst>
        </pc:spChg>
        <pc:spChg chg="mod">
          <ac:chgData name="Adinath Durugkar" userId="7242ca50920338a9" providerId="LiveId" clId="{63E1636B-BDC3-4009-81D7-6939FD0115C3}" dt="2021-10-31T12:20:10.617" v="1086" actId="13926"/>
          <ac:spMkLst>
            <pc:docMk/>
            <pc:sldMk cId="0" sldId="353"/>
            <ac:spMk id="160805" creationId="{B373ED8D-A889-465E-AFEF-CEF2A1051B72}"/>
          </ac:spMkLst>
        </pc:spChg>
        <pc:spChg chg="mod">
          <ac:chgData name="Adinath Durugkar" userId="7242ca50920338a9" providerId="LiveId" clId="{63E1636B-BDC3-4009-81D7-6939FD0115C3}" dt="2021-10-31T12:20:10.617" v="1086" actId="13926"/>
          <ac:spMkLst>
            <pc:docMk/>
            <pc:sldMk cId="0" sldId="353"/>
            <ac:spMk id="160806" creationId="{94359A2E-3AEF-4C13-8389-2308A9663FB4}"/>
          </ac:spMkLst>
        </pc:spChg>
        <pc:spChg chg="mod">
          <ac:chgData name="Adinath Durugkar" userId="7242ca50920338a9" providerId="LiveId" clId="{63E1636B-BDC3-4009-81D7-6939FD0115C3}" dt="2021-10-31T12:20:10.617" v="1086" actId="13926"/>
          <ac:spMkLst>
            <pc:docMk/>
            <pc:sldMk cId="0" sldId="353"/>
            <ac:spMk id="160807" creationId="{2C9514BE-DDEF-49D1-ACB5-752CA4CE71E7}"/>
          </ac:spMkLst>
        </pc:spChg>
        <pc:spChg chg="mod">
          <ac:chgData name="Adinath Durugkar" userId="7242ca50920338a9" providerId="LiveId" clId="{63E1636B-BDC3-4009-81D7-6939FD0115C3}" dt="2021-10-31T12:20:10.617" v="1086" actId="13926"/>
          <ac:spMkLst>
            <pc:docMk/>
            <pc:sldMk cId="0" sldId="353"/>
            <ac:spMk id="160808" creationId="{45336140-0D3B-4CC6-A040-92335D8211E1}"/>
          </ac:spMkLst>
        </pc:spChg>
        <pc:spChg chg="mod">
          <ac:chgData name="Adinath Durugkar" userId="7242ca50920338a9" providerId="LiveId" clId="{63E1636B-BDC3-4009-81D7-6939FD0115C3}" dt="2021-10-31T12:20:10.617" v="1086" actId="13926"/>
          <ac:spMkLst>
            <pc:docMk/>
            <pc:sldMk cId="0" sldId="353"/>
            <ac:spMk id="160809" creationId="{C7F14B80-18FA-4CF0-ADFC-F6EDC5417F3E}"/>
          </ac:spMkLst>
        </pc:spChg>
        <pc:spChg chg="mod">
          <ac:chgData name="Adinath Durugkar" userId="7242ca50920338a9" providerId="LiveId" clId="{63E1636B-BDC3-4009-81D7-6939FD0115C3}" dt="2021-10-31T12:20:10.617" v="1086" actId="13926"/>
          <ac:spMkLst>
            <pc:docMk/>
            <pc:sldMk cId="0" sldId="353"/>
            <ac:spMk id="160810" creationId="{3E3F7B25-1987-43FA-A3D5-9762B9723F23}"/>
          </ac:spMkLst>
        </pc:spChg>
        <pc:spChg chg="mod">
          <ac:chgData name="Adinath Durugkar" userId="7242ca50920338a9" providerId="LiveId" clId="{63E1636B-BDC3-4009-81D7-6939FD0115C3}" dt="2021-10-31T12:20:10.617" v="1086" actId="13926"/>
          <ac:spMkLst>
            <pc:docMk/>
            <pc:sldMk cId="0" sldId="353"/>
            <ac:spMk id="160811" creationId="{4FC3DDF6-5810-4926-9959-5F2B662C4C6A}"/>
          </ac:spMkLst>
        </pc:spChg>
        <pc:spChg chg="mod">
          <ac:chgData name="Adinath Durugkar" userId="7242ca50920338a9" providerId="LiveId" clId="{63E1636B-BDC3-4009-81D7-6939FD0115C3}" dt="2021-10-31T12:20:10.617" v="1086" actId="13926"/>
          <ac:spMkLst>
            <pc:docMk/>
            <pc:sldMk cId="0" sldId="353"/>
            <ac:spMk id="160812" creationId="{F07A7CBA-6F09-4A16-BBF6-789394AECC1F}"/>
          </ac:spMkLst>
        </pc:spChg>
        <pc:spChg chg="mod">
          <ac:chgData name="Adinath Durugkar" userId="7242ca50920338a9" providerId="LiveId" clId="{63E1636B-BDC3-4009-81D7-6939FD0115C3}" dt="2021-10-31T12:20:10.617" v="1086" actId="13926"/>
          <ac:spMkLst>
            <pc:docMk/>
            <pc:sldMk cId="0" sldId="353"/>
            <ac:spMk id="160813" creationId="{B73FE9D0-0A38-4A7E-A7ED-7600C1DD1C54}"/>
          </ac:spMkLst>
        </pc:spChg>
        <pc:spChg chg="mod">
          <ac:chgData name="Adinath Durugkar" userId="7242ca50920338a9" providerId="LiveId" clId="{63E1636B-BDC3-4009-81D7-6939FD0115C3}" dt="2021-10-31T12:20:10.617" v="1086" actId="13926"/>
          <ac:spMkLst>
            <pc:docMk/>
            <pc:sldMk cId="0" sldId="353"/>
            <ac:spMk id="160814" creationId="{EBF2C255-0D95-4FB2-B30B-9DD4DDE2E6CC}"/>
          </ac:spMkLst>
        </pc:spChg>
        <pc:spChg chg="mod">
          <ac:chgData name="Adinath Durugkar" userId="7242ca50920338a9" providerId="LiveId" clId="{63E1636B-BDC3-4009-81D7-6939FD0115C3}" dt="2021-10-31T12:20:10.617" v="1086" actId="13926"/>
          <ac:spMkLst>
            <pc:docMk/>
            <pc:sldMk cId="0" sldId="353"/>
            <ac:spMk id="160815" creationId="{20430A73-A1E3-4A3E-BBE7-002C8D9BDD88}"/>
          </ac:spMkLst>
        </pc:spChg>
        <pc:spChg chg="mod">
          <ac:chgData name="Adinath Durugkar" userId="7242ca50920338a9" providerId="LiveId" clId="{63E1636B-BDC3-4009-81D7-6939FD0115C3}" dt="2021-10-31T12:20:10.617" v="1086" actId="13926"/>
          <ac:spMkLst>
            <pc:docMk/>
            <pc:sldMk cId="0" sldId="353"/>
            <ac:spMk id="160816" creationId="{9C6C0EC9-206B-4F14-9F90-67146FE57038}"/>
          </ac:spMkLst>
        </pc:spChg>
        <pc:spChg chg="mod">
          <ac:chgData name="Adinath Durugkar" userId="7242ca50920338a9" providerId="LiveId" clId="{63E1636B-BDC3-4009-81D7-6939FD0115C3}" dt="2021-10-31T12:20:10.617" v="1086" actId="13926"/>
          <ac:spMkLst>
            <pc:docMk/>
            <pc:sldMk cId="0" sldId="353"/>
            <ac:spMk id="160817" creationId="{04C3EEEA-652A-4C5E-9CFE-FABEEEB2F40D}"/>
          </ac:spMkLst>
        </pc:spChg>
        <pc:spChg chg="mod">
          <ac:chgData name="Adinath Durugkar" userId="7242ca50920338a9" providerId="LiveId" clId="{63E1636B-BDC3-4009-81D7-6939FD0115C3}" dt="2021-10-31T12:20:10.617" v="1086" actId="13926"/>
          <ac:spMkLst>
            <pc:docMk/>
            <pc:sldMk cId="0" sldId="353"/>
            <ac:spMk id="160818" creationId="{DD7EA3FE-828B-454F-927D-AB7AFA623B51}"/>
          </ac:spMkLst>
        </pc:spChg>
        <pc:spChg chg="mod">
          <ac:chgData name="Adinath Durugkar" userId="7242ca50920338a9" providerId="LiveId" clId="{63E1636B-BDC3-4009-81D7-6939FD0115C3}" dt="2021-10-31T12:20:10.617" v="1086" actId="13926"/>
          <ac:spMkLst>
            <pc:docMk/>
            <pc:sldMk cId="0" sldId="353"/>
            <ac:spMk id="160819" creationId="{8A681DBF-BD03-408F-9AB1-F340CB6D4110}"/>
          </ac:spMkLst>
        </pc:spChg>
        <pc:spChg chg="mod">
          <ac:chgData name="Adinath Durugkar" userId="7242ca50920338a9" providerId="LiveId" clId="{63E1636B-BDC3-4009-81D7-6939FD0115C3}" dt="2021-10-31T12:20:10.617" v="1086" actId="13926"/>
          <ac:spMkLst>
            <pc:docMk/>
            <pc:sldMk cId="0" sldId="353"/>
            <ac:spMk id="160820" creationId="{BA4881B8-D447-47E0-83D0-B1CBC74C708B}"/>
          </ac:spMkLst>
        </pc:spChg>
        <pc:spChg chg="mod">
          <ac:chgData name="Adinath Durugkar" userId="7242ca50920338a9" providerId="LiveId" clId="{63E1636B-BDC3-4009-81D7-6939FD0115C3}" dt="2021-10-31T13:58:55.418" v="1300" actId="1076"/>
          <ac:spMkLst>
            <pc:docMk/>
            <pc:sldMk cId="0" sldId="353"/>
            <ac:spMk id="160821" creationId="{2C3C339D-E5C2-4540-8124-B77FF5C4E2C2}"/>
          </ac:spMkLst>
        </pc:spChg>
        <pc:grpChg chg="mod">
          <ac:chgData name="Adinath Durugkar" userId="7242ca50920338a9" providerId="LiveId" clId="{63E1636B-BDC3-4009-81D7-6939FD0115C3}" dt="2021-10-31T12:20:05.686" v="1085" actId="14100"/>
          <ac:grpSpMkLst>
            <pc:docMk/>
            <pc:sldMk cId="0" sldId="353"/>
            <ac:grpSpMk id="160770" creationId="{EB45F921-A2B4-4491-87B6-C252A4A37667}"/>
          </ac:grpSpMkLst>
        </pc:grpChg>
      </pc:sldChg>
      <pc:sldChg chg="modSp add del mod">
        <pc:chgData name="Adinath Durugkar" userId="7242ca50920338a9" providerId="LiveId" clId="{63E1636B-BDC3-4009-81D7-6939FD0115C3}" dt="2021-10-31T12:20:34.784" v="1091" actId="13926"/>
        <pc:sldMkLst>
          <pc:docMk/>
          <pc:sldMk cId="0" sldId="354"/>
        </pc:sldMkLst>
        <pc:spChg chg="mod">
          <ac:chgData name="Adinath Durugkar" userId="7242ca50920338a9" providerId="LiveId" clId="{63E1636B-BDC3-4009-81D7-6939FD0115C3}" dt="2021-10-31T12:20:21.292" v="1087" actId="207"/>
          <ac:spMkLst>
            <pc:docMk/>
            <pc:sldMk cId="0" sldId="354"/>
            <ac:spMk id="161794" creationId="{12F223C6-DE6D-455A-B79F-13A0C6361979}"/>
          </ac:spMkLst>
        </pc:spChg>
        <pc:spChg chg="mod">
          <ac:chgData name="Adinath Durugkar" userId="7242ca50920338a9" providerId="LiveId" clId="{63E1636B-BDC3-4009-81D7-6939FD0115C3}" dt="2021-10-31T12:20:28.087" v="1088" actId="207"/>
          <ac:spMkLst>
            <pc:docMk/>
            <pc:sldMk cId="0" sldId="354"/>
            <ac:spMk id="161795" creationId="{25701594-F200-43A4-890E-A03B443CE023}"/>
          </ac:spMkLst>
        </pc:spChg>
        <pc:spChg chg="mod">
          <ac:chgData name="Adinath Durugkar" userId="7242ca50920338a9" providerId="LiveId" clId="{63E1636B-BDC3-4009-81D7-6939FD0115C3}" dt="2021-10-31T12:20:34.784" v="1091" actId="13926"/>
          <ac:spMkLst>
            <pc:docMk/>
            <pc:sldMk cId="0" sldId="354"/>
            <ac:spMk id="161797" creationId="{45019DE6-7157-46B8-B163-16F9AF78724A}"/>
          </ac:spMkLst>
        </pc:spChg>
        <pc:spChg chg="mod">
          <ac:chgData name="Adinath Durugkar" userId="7242ca50920338a9" providerId="LiveId" clId="{63E1636B-BDC3-4009-81D7-6939FD0115C3}" dt="2021-10-31T12:20:34.784" v="1091" actId="13926"/>
          <ac:spMkLst>
            <pc:docMk/>
            <pc:sldMk cId="0" sldId="354"/>
            <ac:spMk id="161798" creationId="{9276D6EF-3E7F-4D37-8A37-8F0A6A6C553A}"/>
          </ac:spMkLst>
        </pc:spChg>
        <pc:spChg chg="mod">
          <ac:chgData name="Adinath Durugkar" userId="7242ca50920338a9" providerId="LiveId" clId="{63E1636B-BDC3-4009-81D7-6939FD0115C3}" dt="2021-10-31T12:20:34.784" v="1091" actId="13926"/>
          <ac:spMkLst>
            <pc:docMk/>
            <pc:sldMk cId="0" sldId="354"/>
            <ac:spMk id="161799" creationId="{611269D3-DE91-426A-820F-254319BDD956}"/>
          </ac:spMkLst>
        </pc:spChg>
        <pc:spChg chg="mod">
          <ac:chgData name="Adinath Durugkar" userId="7242ca50920338a9" providerId="LiveId" clId="{63E1636B-BDC3-4009-81D7-6939FD0115C3}" dt="2021-10-31T12:20:34.784" v="1091" actId="13926"/>
          <ac:spMkLst>
            <pc:docMk/>
            <pc:sldMk cId="0" sldId="354"/>
            <ac:spMk id="161800" creationId="{AC8208F8-47E4-4396-98A8-374B30CC91DA}"/>
          </ac:spMkLst>
        </pc:spChg>
        <pc:spChg chg="mod">
          <ac:chgData name="Adinath Durugkar" userId="7242ca50920338a9" providerId="LiveId" clId="{63E1636B-BDC3-4009-81D7-6939FD0115C3}" dt="2021-10-31T12:20:34.784" v="1091" actId="13926"/>
          <ac:spMkLst>
            <pc:docMk/>
            <pc:sldMk cId="0" sldId="354"/>
            <ac:spMk id="161801" creationId="{BA24EC3D-2142-4A93-AA0D-CB0ABC48EC45}"/>
          </ac:spMkLst>
        </pc:spChg>
        <pc:spChg chg="mod">
          <ac:chgData name="Adinath Durugkar" userId="7242ca50920338a9" providerId="LiveId" clId="{63E1636B-BDC3-4009-81D7-6939FD0115C3}" dt="2021-10-31T12:20:34.784" v="1091" actId="13926"/>
          <ac:spMkLst>
            <pc:docMk/>
            <pc:sldMk cId="0" sldId="354"/>
            <ac:spMk id="161802" creationId="{198A36B2-D45B-4498-8981-BF03792968C4}"/>
          </ac:spMkLst>
        </pc:spChg>
        <pc:spChg chg="mod">
          <ac:chgData name="Adinath Durugkar" userId="7242ca50920338a9" providerId="LiveId" clId="{63E1636B-BDC3-4009-81D7-6939FD0115C3}" dt="2021-10-31T12:20:34.784" v="1091" actId="13926"/>
          <ac:spMkLst>
            <pc:docMk/>
            <pc:sldMk cId="0" sldId="354"/>
            <ac:spMk id="161803" creationId="{F72CCDEF-777E-4C39-BD77-6DC0FA778CCB}"/>
          </ac:spMkLst>
        </pc:spChg>
        <pc:spChg chg="mod">
          <ac:chgData name="Adinath Durugkar" userId="7242ca50920338a9" providerId="LiveId" clId="{63E1636B-BDC3-4009-81D7-6939FD0115C3}" dt="2021-10-31T12:20:34.784" v="1091" actId="13926"/>
          <ac:spMkLst>
            <pc:docMk/>
            <pc:sldMk cId="0" sldId="354"/>
            <ac:spMk id="161804" creationId="{817E9533-C6EA-4ACB-9152-0702D795303F}"/>
          </ac:spMkLst>
        </pc:spChg>
        <pc:spChg chg="mod">
          <ac:chgData name="Adinath Durugkar" userId="7242ca50920338a9" providerId="LiveId" clId="{63E1636B-BDC3-4009-81D7-6939FD0115C3}" dt="2021-10-31T12:20:34.784" v="1091" actId="13926"/>
          <ac:spMkLst>
            <pc:docMk/>
            <pc:sldMk cId="0" sldId="354"/>
            <ac:spMk id="161805" creationId="{54EBD3A8-E81F-479C-979F-120A41652C34}"/>
          </ac:spMkLst>
        </pc:spChg>
        <pc:grpChg chg="mod">
          <ac:chgData name="Adinath Durugkar" userId="7242ca50920338a9" providerId="LiveId" clId="{63E1636B-BDC3-4009-81D7-6939FD0115C3}" dt="2021-10-31T12:20:33.014" v="1090" actId="14100"/>
          <ac:grpSpMkLst>
            <pc:docMk/>
            <pc:sldMk cId="0" sldId="354"/>
            <ac:grpSpMk id="161796" creationId="{196F15FC-2F50-46D3-A08F-34615E5A8389}"/>
          </ac:grpSpMkLst>
        </pc:grpChg>
      </pc:sldChg>
      <pc:sldChg chg="modSp add del mod">
        <pc:chgData name="Adinath Durugkar" userId="7242ca50920338a9" providerId="LiveId" clId="{63E1636B-BDC3-4009-81D7-6939FD0115C3}" dt="2021-10-31T12:21:45.040" v="1104" actId="14100"/>
        <pc:sldMkLst>
          <pc:docMk/>
          <pc:sldMk cId="0" sldId="355"/>
        </pc:sldMkLst>
        <pc:spChg chg="mod">
          <ac:chgData name="Adinath Durugkar" userId="7242ca50920338a9" providerId="LiveId" clId="{63E1636B-BDC3-4009-81D7-6939FD0115C3}" dt="2021-10-31T12:20:45.957" v="1092" actId="207"/>
          <ac:spMkLst>
            <pc:docMk/>
            <pc:sldMk cId="0" sldId="355"/>
            <ac:spMk id="162818" creationId="{7F51C3B7-C901-49EE-BE75-E27D6D198B57}"/>
          </ac:spMkLst>
        </pc:spChg>
        <pc:spChg chg="mod">
          <ac:chgData name="Adinath Durugkar" userId="7242ca50920338a9" providerId="LiveId" clId="{63E1636B-BDC3-4009-81D7-6939FD0115C3}" dt="2021-10-31T12:20:52.698" v="1093" actId="207"/>
          <ac:spMkLst>
            <pc:docMk/>
            <pc:sldMk cId="0" sldId="355"/>
            <ac:spMk id="162819" creationId="{5F47B547-EE4B-484A-A878-C2A98E0B019C}"/>
          </ac:spMkLst>
        </pc:spChg>
        <pc:spChg chg="mod">
          <ac:chgData name="Adinath Durugkar" userId="7242ca50920338a9" providerId="LiveId" clId="{63E1636B-BDC3-4009-81D7-6939FD0115C3}" dt="2021-10-31T12:21:01.672" v="1096" actId="13926"/>
          <ac:spMkLst>
            <pc:docMk/>
            <pc:sldMk cId="0" sldId="355"/>
            <ac:spMk id="162821" creationId="{3362E0A6-A9CB-4BE1-819E-82A7B737DF1E}"/>
          </ac:spMkLst>
        </pc:spChg>
        <pc:spChg chg="mod">
          <ac:chgData name="Adinath Durugkar" userId="7242ca50920338a9" providerId="LiveId" clId="{63E1636B-BDC3-4009-81D7-6939FD0115C3}" dt="2021-10-31T12:21:01.672" v="1096" actId="13926"/>
          <ac:spMkLst>
            <pc:docMk/>
            <pc:sldMk cId="0" sldId="355"/>
            <ac:spMk id="162822" creationId="{71D0C2FF-D648-48C2-91EE-974DB5E13E52}"/>
          </ac:spMkLst>
        </pc:spChg>
        <pc:spChg chg="mod">
          <ac:chgData name="Adinath Durugkar" userId="7242ca50920338a9" providerId="LiveId" clId="{63E1636B-BDC3-4009-81D7-6939FD0115C3}" dt="2021-10-31T12:21:01.672" v="1096" actId="13926"/>
          <ac:spMkLst>
            <pc:docMk/>
            <pc:sldMk cId="0" sldId="355"/>
            <ac:spMk id="162823" creationId="{A2D4DFA7-A85F-4E8A-931F-3C7A7A3C7F09}"/>
          </ac:spMkLst>
        </pc:spChg>
        <pc:spChg chg="mod">
          <ac:chgData name="Adinath Durugkar" userId="7242ca50920338a9" providerId="LiveId" clId="{63E1636B-BDC3-4009-81D7-6939FD0115C3}" dt="2021-10-31T12:21:01.672" v="1096" actId="13926"/>
          <ac:spMkLst>
            <pc:docMk/>
            <pc:sldMk cId="0" sldId="355"/>
            <ac:spMk id="162824" creationId="{C6FBAB2D-F2BC-4B10-8505-80DB3C3F6EC0}"/>
          </ac:spMkLst>
        </pc:spChg>
        <pc:spChg chg="mod">
          <ac:chgData name="Adinath Durugkar" userId="7242ca50920338a9" providerId="LiveId" clId="{63E1636B-BDC3-4009-81D7-6939FD0115C3}" dt="2021-10-31T12:21:01.672" v="1096" actId="13926"/>
          <ac:spMkLst>
            <pc:docMk/>
            <pc:sldMk cId="0" sldId="355"/>
            <ac:spMk id="162825" creationId="{52A1380F-0679-49AD-9916-96F96F74D99D}"/>
          </ac:spMkLst>
        </pc:spChg>
        <pc:spChg chg="mod">
          <ac:chgData name="Adinath Durugkar" userId="7242ca50920338a9" providerId="LiveId" clId="{63E1636B-BDC3-4009-81D7-6939FD0115C3}" dt="2021-10-31T12:21:01.672" v="1096" actId="13926"/>
          <ac:spMkLst>
            <pc:docMk/>
            <pc:sldMk cId="0" sldId="355"/>
            <ac:spMk id="162826" creationId="{C6876BEE-2390-459E-9EF3-AF2791DC495B}"/>
          </ac:spMkLst>
        </pc:spChg>
        <pc:spChg chg="mod">
          <ac:chgData name="Adinath Durugkar" userId="7242ca50920338a9" providerId="LiveId" clId="{63E1636B-BDC3-4009-81D7-6939FD0115C3}" dt="2021-10-31T12:21:01.672" v="1096" actId="13926"/>
          <ac:spMkLst>
            <pc:docMk/>
            <pc:sldMk cId="0" sldId="355"/>
            <ac:spMk id="162827" creationId="{E10F1A9C-BC5C-4300-94F7-672D700752B7}"/>
          </ac:spMkLst>
        </pc:spChg>
        <pc:spChg chg="mod">
          <ac:chgData name="Adinath Durugkar" userId="7242ca50920338a9" providerId="LiveId" clId="{63E1636B-BDC3-4009-81D7-6939FD0115C3}" dt="2021-10-31T12:21:01.672" v="1096" actId="13926"/>
          <ac:spMkLst>
            <pc:docMk/>
            <pc:sldMk cId="0" sldId="355"/>
            <ac:spMk id="162828" creationId="{DAE7AE8B-97C7-4CEF-A83B-64A82042CEF6}"/>
          </ac:spMkLst>
        </pc:spChg>
        <pc:spChg chg="mod">
          <ac:chgData name="Adinath Durugkar" userId="7242ca50920338a9" providerId="LiveId" clId="{63E1636B-BDC3-4009-81D7-6939FD0115C3}" dt="2021-10-31T12:21:01.672" v="1096" actId="13926"/>
          <ac:spMkLst>
            <pc:docMk/>
            <pc:sldMk cId="0" sldId="355"/>
            <ac:spMk id="162829" creationId="{95383BAD-48D1-4EBB-B369-4371BA77E73B}"/>
          </ac:spMkLst>
        </pc:spChg>
        <pc:spChg chg="mod">
          <ac:chgData name="Adinath Durugkar" userId="7242ca50920338a9" providerId="LiveId" clId="{63E1636B-BDC3-4009-81D7-6939FD0115C3}" dt="2021-10-31T12:21:01.672" v="1096" actId="13926"/>
          <ac:spMkLst>
            <pc:docMk/>
            <pc:sldMk cId="0" sldId="355"/>
            <ac:spMk id="162830" creationId="{ED75700D-92B3-4AF8-8358-D76013A2E1B7}"/>
          </ac:spMkLst>
        </pc:spChg>
        <pc:spChg chg="mod">
          <ac:chgData name="Adinath Durugkar" userId="7242ca50920338a9" providerId="LiveId" clId="{63E1636B-BDC3-4009-81D7-6939FD0115C3}" dt="2021-10-31T12:21:01.672" v="1096" actId="13926"/>
          <ac:spMkLst>
            <pc:docMk/>
            <pc:sldMk cId="0" sldId="355"/>
            <ac:spMk id="162831" creationId="{FD1E6093-798E-454B-918B-8346B07B81E2}"/>
          </ac:spMkLst>
        </pc:spChg>
        <pc:spChg chg="mod">
          <ac:chgData name="Adinath Durugkar" userId="7242ca50920338a9" providerId="LiveId" clId="{63E1636B-BDC3-4009-81D7-6939FD0115C3}" dt="2021-10-31T12:21:01.672" v="1096" actId="13926"/>
          <ac:spMkLst>
            <pc:docMk/>
            <pc:sldMk cId="0" sldId="355"/>
            <ac:spMk id="162832" creationId="{73AF4FE3-C8B2-4E49-A62C-F98CB8C2F5DE}"/>
          </ac:spMkLst>
        </pc:spChg>
        <pc:spChg chg="mod">
          <ac:chgData name="Adinath Durugkar" userId="7242ca50920338a9" providerId="LiveId" clId="{63E1636B-BDC3-4009-81D7-6939FD0115C3}" dt="2021-10-31T12:21:01.672" v="1096" actId="13926"/>
          <ac:spMkLst>
            <pc:docMk/>
            <pc:sldMk cId="0" sldId="355"/>
            <ac:spMk id="162833" creationId="{D130BECD-59DC-4179-A7CF-C39DB6E8C3BB}"/>
          </ac:spMkLst>
        </pc:spChg>
        <pc:spChg chg="mod">
          <ac:chgData name="Adinath Durugkar" userId="7242ca50920338a9" providerId="LiveId" clId="{63E1636B-BDC3-4009-81D7-6939FD0115C3}" dt="2021-10-31T12:21:21.060" v="1099" actId="403"/>
          <ac:spMkLst>
            <pc:docMk/>
            <pc:sldMk cId="0" sldId="355"/>
            <ac:spMk id="162834" creationId="{B8586249-B293-4899-BDB2-7BCC58FD9BF2}"/>
          </ac:spMkLst>
        </pc:spChg>
        <pc:spChg chg="mod">
          <ac:chgData name="Adinath Durugkar" userId="7242ca50920338a9" providerId="LiveId" clId="{63E1636B-BDC3-4009-81D7-6939FD0115C3}" dt="2021-10-31T12:21:37.840" v="1103" actId="14100"/>
          <ac:spMkLst>
            <pc:docMk/>
            <pc:sldMk cId="0" sldId="355"/>
            <ac:spMk id="162835" creationId="{E7CE3A2F-B809-49C9-99A1-667AAAC2F8BE}"/>
          </ac:spMkLst>
        </pc:spChg>
        <pc:grpChg chg="mod">
          <ac:chgData name="Adinath Durugkar" userId="7242ca50920338a9" providerId="LiveId" clId="{63E1636B-BDC3-4009-81D7-6939FD0115C3}" dt="2021-10-31T12:21:45.040" v="1104" actId="14100"/>
          <ac:grpSpMkLst>
            <pc:docMk/>
            <pc:sldMk cId="0" sldId="355"/>
            <ac:grpSpMk id="162820" creationId="{B6ABCB8C-BF15-49FA-BF3F-243D0D21B081}"/>
          </ac:grpSpMkLst>
        </pc:grpChg>
      </pc:sldChg>
      <pc:sldChg chg="modSp add del mod">
        <pc:chgData name="Adinath Durugkar" userId="7242ca50920338a9" providerId="LiveId" clId="{63E1636B-BDC3-4009-81D7-6939FD0115C3}" dt="2021-10-31T12:22:48.661" v="1112" actId="14100"/>
        <pc:sldMkLst>
          <pc:docMk/>
          <pc:sldMk cId="0" sldId="356"/>
        </pc:sldMkLst>
        <pc:spChg chg="mod">
          <ac:chgData name="Adinath Durugkar" userId="7242ca50920338a9" providerId="LiveId" clId="{63E1636B-BDC3-4009-81D7-6939FD0115C3}" dt="2021-10-31T12:22:19.294" v="1105" actId="207"/>
          <ac:spMkLst>
            <pc:docMk/>
            <pc:sldMk cId="0" sldId="356"/>
            <ac:spMk id="163842" creationId="{E0EB1AF3-D8F5-4341-9B11-4DA7269CB953}"/>
          </ac:spMkLst>
        </pc:spChg>
        <pc:spChg chg="mod">
          <ac:chgData name="Adinath Durugkar" userId="7242ca50920338a9" providerId="LiveId" clId="{63E1636B-BDC3-4009-81D7-6939FD0115C3}" dt="2021-10-31T12:22:30.742" v="1107" actId="14100"/>
          <ac:spMkLst>
            <pc:docMk/>
            <pc:sldMk cId="0" sldId="356"/>
            <ac:spMk id="163843" creationId="{1E8B4F7E-7636-498D-82A1-32C30F0BFE70}"/>
          </ac:spMkLst>
        </pc:spChg>
        <pc:spChg chg="mod">
          <ac:chgData name="Adinath Durugkar" userId="7242ca50920338a9" providerId="LiveId" clId="{63E1636B-BDC3-4009-81D7-6939FD0115C3}" dt="2021-10-31T12:22:40.308" v="1110" actId="13926"/>
          <ac:spMkLst>
            <pc:docMk/>
            <pc:sldMk cId="0" sldId="356"/>
            <ac:spMk id="163845" creationId="{CCFA5013-EE42-41C1-A5BE-30A065083F37}"/>
          </ac:spMkLst>
        </pc:spChg>
        <pc:spChg chg="mod">
          <ac:chgData name="Adinath Durugkar" userId="7242ca50920338a9" providerId="LiveId" clId="{63E1636B-BDC3-4009-81D7-6939FD0115C3}" dt="2021-10-31T12:22:40.308" v="1110" actId="13926"/>
          <ac:spMkLst>
            <pc:docMk/>
            <pc:sldMk cId="0" sldId="356"/>
            <ac:spMk id="163846" creationId="{02BADEB5-828F-4B0E-B4BE-D08B618AC2CF}"/>
          </ac:spMkLst>
        </pc:spChg>
        <pc:spChg chg="mod">
          <ac:chgData name="Adinath Durugkar" userId="7242ca50920338a9" providerId="LiveId" clId="{63E1636B-BDC3-4009-81D7-6939FD0115C3}" dt="2021-10-31T12:22:40.308" v="1110" actId="13926"/>
          <ac:spMkLst>
            <pc:docMk/>
            <pc:sldMk cId="0" sldId="356"/>
            <ac:spMk id="163847" creationId="{6FFA69C3-8826-4001-896F-CE4BC2D33C19}"/>
          </ac:spMkLst>
        </pc:spChg>
        <pc:spChg chg="mod">
          <ac:chgData name="Adinath Durugkar" userId="7242ca50920338a9" providerId="LiveId" clId="{63E1636B-BDC3-4009-81D7-6939FD0115C3}" dt="2021-10-31T12:22:40.308" v="1110" actId="13926"/>
          <ac:spMkLst>
            <pc:docMk/>
            <pc:sldMk cId="0" sldId="356"/>
            <ac:spMk id="163848" creationId="{0FA8BF5C-180A-45E1-A496-1BB8121F8887}"/>
          </ac:spMkLst>
        </pc:spChg>
        <pc:spChg chg="mod">
          <ac:chgData name="Adinath Durugkar" userId="7242ca50920338a9" providerId="LiveId" clId="{63E1636B-BDC3-4009-81D7-6939FD0115C3}" dt="2021-10-31T12:22:40.308" v="1110" actId="13926"/>
          <ac:spMkLst>
            <pc:docMk/>
            <pc:sldMk cId="0" sldId="356"/>
            <ac:spMk id="163849" creationId="{310048AF-51BB-4B9C-8946-31118BAAA325}"/>
          </ac:spMkLst>
        </pc:spChg>
        <pc:spChg chg="mod">
          <ac:chgData name="Adinath Durugkar" userId="7242ca50920338a9" providerId="LiveId" clId="{63E1636B-BDC3-4009-81D7-6939FD0115C3}" dt="2021-10-31T12:22:40.308" v="1110" actId="13926"/>
          <ac:spMkLst>
            <pc:docMk/>
            <pc:sldMk cId="0" sldId="356"/>
            <ac:spMk id="163850" creationId="{A6D737C4-34D5-44D8-935B-3A44C5A59603}"/>
          </ac:spMkLst>
        </pc:spChg>
        <pc:spChg chg="mod">
          <ac:chgData name="Adinath Durugkar" userId="7242ca50920338a9" providerId="LiveId" clId="{63E1636B-BDC3-4009-81D7-6939FD0115C3}" dt="2021-10-31T12:22:40.308" v="1110" actId="13926"/>
          <ac:spMkLst>
            <pc:docMk/>
            <pc:sldMk cId="0" sldId="356"/>
            <ac:spMk id="163851" creationId="{6CD31A25-A7DD-4157-A4D1-468FB15B6A5E}"/>
          </ac:spMkLst>
        </pc:spChg>
        <pc:spChg chg="mod">
          <ac:chgData name="Adinath Durugkar" userId="7242ca50920338a9" providerId="LiveId" clId="{63E1636B-BDC3-4009-81D7-6939FD0115C3}" dt="2021-10-31T12:22:40.308" v="1110" actId="13926"/>
          <ac:spMkLst>
            <pc:docMk/>
            <pc:sldMk cId="0" sldId="356"/>
            <ac:spMk id="163852" creationId="{0F68A0FB-6BA5-4B1E-8F9C-2E47AECA0006}"/>
          </ac:spMkLst>
        </pc:spChg>
        <pc:spChg chg="mod">
          <ac:chgData name="Adinath Durugkar" userId="7242ca50920338a9" providerId="LiveId" clId="{63E1636B-BDC3-4009-81D7-6939FD0115C3}" dt="2021-10-31T12:22:40.308" v="1110" actId="13926"/>
          <ac:spMkLst>
            <pc:docMk/>
            <pc:sldMk cId="0" sldId="356"/>
            <ac:spMk id="163853" creationId="{9A725F84-7C77-440C-9DF9-3BF3CF89BE56}"/>
          </ac:spMkLst>
        </pc:spChg>
        <pc:spChg chg="mod">
          <ac:chgData name="Adinath Durugkar" userId="7242ca50920338a9" providerId="LiveId" clId="{63E1636B-BDC3-4009-81D7-6939FD0115C3}" dt="2021-10-31T12:22:40.308" v="1110" actId="13926"/>
          <ac:spMkLst>
            <pc:docMk/>
            <pc:sldMk cId="0" sldId="356"/>
            <ac:spMk id="163854" creationId="{5AEF8B89-80ED-4188-BC79-7DBAAC66792D}"/>
          </ac:spMkLst>
        </pc:spChg>
        <pc:spChg chg="mod">
          <ac:chgData name="Adinath Durugkar" userId="7242ca50920338a9" providerId="LiveId" clId="{63E1636B-BDC3-4009-81D7-6939FD0115C3}" dt="2021-10-31T12:22:40.308" v="1110" actId="13926"/>
          <ac:spMkLst>
            <pc:docMk/>
            <pc:sldMk cId="0" sldId="356"/>
            <ac:spMk id="163855" creationId="{9C703CC3-7162-42C1-893E-C43E25798985}"/>
          </ac:spMkLst>
        </pc:spChg>
        <pc:spChg chg="mod">
          <ac:chgData name="Adinath Durugkar" userId="7242ca50920338a9" providerId="LiveId" clId="{63E1636B-BDC3-4009-81D7-6939FD0115C3}" dt="2021-10-31T12:22:40.308" v="1110" actId="13926"/>
          <ac:spMkLst>
            <pc:docMk/>
            <pc:sldMk cId="0" sldId="356"/>
            <ac:spMk id="163856" creationId="{24F3743A-095B-4821-8CBC-8F48E0ECAA92}"/>
          </ac:spMkLst>
        </pc:spChg>
        <pc:spChg chg="mod">
          <ac:chgData name="Adinath Durugkar" userId="7242ca50920338a9" providerId="LiveId" clId="{63E1636B-BDC3-4009-81D7-6939FD0115C3}" dt="2021-10-31T12:22:40.308" v="1110" actId="13926"/>
          <ac:spMkLst>
            <pc:docMk/>
            <pc:sldMk cId="0" sldId="356"/>
            <ac:spMk id="163857" creationId="{FB755251-2FC4-4054-96DE-DD03576396F6}"/>
          </ac:spMkLst>
        </pc:spChg>
        <pc:spChg chg="mod">
          <ac:chgData name="Adinath Durugkar" userId="7242ca50920338a9" providerId="LiveId" clId="{63E1636B-BDC3-4009-81D7-6939FD0115C3}" dt="2021-10-31T12:22:40.308" v="1110" actId="13926"/>
          <ac:spMkLst>
            <pc:docMk/>
            <pc:sldMk cId="0" sldId="356"/>
            <ac:spMk id="163858" creationId="{54E4F4E9-3987-4326-95DF-F74B96AAD6AC}"/>
          </ac:spMkLst>
        </pc:spChg>
        <pc:spChg chg="mod">
          <ac:chgData name="Adinath Durugkar" userId="7242ca50920338a9" providerId="LiveId" clId="{63E1636B-BDC3-4009-81D7-6939FD0115C3}" dt="2021-10-31T12:22:40.308" v="1110" actId="13926"/>
          <ac:spMkLst>
            <pc:docMk/>
            <pc:sldMk cId="0" sldId="356"/>
            <ac:spMk id="163859" creationId="{A766BCB0-ECFF-4B53-9595-D0E4EF7B6A24}"/>
          </ac:spMkLst>
        </pc:spChg>
        <pc:spChg chg="mod">
          <ac:chgData name="Adinath Durugkar" userId="7242ca50920338a9" providerId="LiveId" clId="{63E1636B-BDC3-4009-81D7-6939FD0115C3}" dt="2021-10-31T12:22:40.308" v="1110" actId="13926"/>
          <ac:spMkLst>
            <pc:docMk/>
            <pc:sldMk cId="0" sldId="356"/>
            <ac:spMk id="163860" creationId="{0BEC3520-2B7D-4061-B925-29CF626E2AAC}"/>
          </ac:spMkLst>
        </pc:spChg>
        <pc:spChg chg="mod">
          <ac:chgData name="Adinath Durugkar" userId="7242ca50920338a9" providerId="LiveId" clId="{63E1636B-BDC3-4009-81D7-6939FD0115C3}" dt="2021-10-31T12:22:40.308" v="1110" actId="13926"/>
          <ac:spMkLst>
            <pc:docMk/>
            <pc:sldMk cId="0" sldId="356"/>
            <ac:spMk id="163861" creationId="{05A3D7C2-32AE-4C6F-826C-56A8DFE4333F}"/>
          </ac:spMkLst>
        </pc:spChg>
        <pc:spChg chg="mod">
          <ac:chgData name="Adinath Durugkar" userId="7242ca50920338a9" providerId="LiveId" clId="{63E1636B-BDC3-4009-81D7-6939FD0115C3}" dt="2021-10-31T12:22:40.308" v="1110" actId="13926"/>
          <ac:spMkLst>
            <pc:docMk/>
            <pc:sldMk cId="0" sldId="356"/>
            <ac:spMk id="163862" creationId="{2AE7A2F7-C1D7-4E07-9C5C-614747569100}"/>
          </ac:spMkLst>
        </pc:spChg>
        <pc:spChg chg="mod">
          <ac:chgData name="Adinath Durugkar" userId="7242ca50920338a9" providerId="LiveId" clId="{63E1636B-BDC3-4009-81D7-6939FD0115C3}" dt="2021-10-31T12:22:40.308" v="1110" actId="13926"/>
          <ac:spMkLst>
            <pc:docMk/>
            <pc:sldMk cId="0" sldId="356"/>
            <ac:spMk id="163863" creationId="{A707E96D-D266-45DB-869D-8C35B6922B58}"/>
          </ac:spMkLst>
        </pc:spChg>
        <pc:spChg chg="mod">
          <ac:chgData name="Adinath Durugkar" userId="7242ca50920338a9" providerId="LiveId" clId="{63E1636B-BDC3-4009-81D7-6939FD0115C3}" dt="2021-10-31T12:22:40.308" v="1110" actId="13926"/>
          <ac:spMkLst>
            <pc:docMk/>
            <pc:sldMk cId="0" sldId="356"/>
            <ac:spMk id="163864" creationId="{6E5F878B-FEEA-41F5-A0AB-0707D062BA01}"/>
          </ac:spMkLst>
        </pc:spChg>
        <pc:spChg chg="mod">
          <ac:chgData name="Adinath Durugkar" userId="7242ca50920338a9" providerId="LiveId" clId="{63E1636B-BDC3-4009-81D7-6939FD0115C3}" dt="2021-10-31T12:22:48.661" v="1112" actId="14100"/>
          <ac:spMkLst>
            <pc:docMk/>
            <pc:sldMk cId="0" sldId="356"/>
            <ac:spMk id="163865" creationId="{231AC5A1-F507-4CE6-88ED-557B9F7CF4FC}"/>
          </ac:spMkLst>
        </pc:spChg>
        <pc:grpChg chg="mod">
          <ac:chgData name="Adinath Durugkar" userId="7242ca50920338a9" providerId="LiveId" clId="{63E1636B-BDC3-4009-81D7-6939FD0115C3}" dt="2021-10-31T12:22:36.992" v="1109" actId="14100"/>
          <ac:grpSpMkLst>
            <pc:docMk/>
            <pc:sldMk cId="0" sldId="356"/>
            <ac:grpSpMk id="163844" creationId="{94693079-444C-48E5-B786-95B03F523FC4}"/>
          </ac:grpSpMkLst>
        </pc:grpChg>
      </pc:sldChg>
      <pc:sldChg chg="modSp add del mod">
        <pc:chgData name="Adinath Durugkar" userId="7242ca50920338a9" providerId="LiveId" clId="{63E1636B-BDC3-4009-81D7-6939FD0115C3}" dt="2021-10-31T12:24:10.908" v="1125" actId="14100"/>
        <pc:sldMkLst>
          <pc:docMk/>
          <pc:sldMk cId="0" sldId="357"/>
        </pc:sldMkLst>
        <pc:spChg chg="mod">
          <ac:chgData name="Adinath Durugkar" userId="7242ca50920338a9" providerId="LiveId" clId="{63E1636B-BDC3-4009-81D7-6939FD0115C3}" dt="2021-10-31T12:22:57.671" v="1113" actId="207"/>
          <ac:spMkLst>
            <pc:docMk/>
            <pc:sldMk cId="0" sldId="357"/>
            <ac:spMk id="164866" creationId="{63C4FFF4-3A48-45AB-A7DC-1BDD92E906DA}"/>
          </ac:spMkLst>
        </pc:spChg>
        <pc:spChg chg="mod">
          <ac:chgData name="Adinath Durugkar" userId="7242ca50920338a9" providerId="LiveId" clId="{63E1636B-BDC3-4009-81D7-6939FD0115C3}" dt="2021-10-31T12:23:10.388" v="1114" actId="207"/>
          <ac:spMkLst>
            <pc:docMk/>
            <pc:sldMk cId="0" sldId="357"/>
            <ac:spMk id="164867" creationId="{2805D87F-D7D7-4782-9916-3140A7E7AB4A}"/>
          </ac:spMkLst>
        </pc:spChg>
        <pc:spChg chg="mod">
          <ac:chgData name="Adinath Durugkar" userId="7242ca50920338a9" providerId="LiveId" clId="{63E1636B-BDC3-4009-81D7-6939FD0115C3}" dt="2021-10-31T12:23:38.735" v="1119" actId="1076"/>
          <ac:spMkLst>
            <pc:docMk/>
            <pc:sldMk cId="0" sldId="357"/>
            <ac:spMk id="164868" creationId="{4050E1D2-A2C5-4EC8-8ADE-E9AC275CB9C5}"/>
          </ac:spMkLst>
        </pc:spChg>
        <pc:spChg chg="mod">
          <ac:chgData name="Adinath Durugkar" userId="7242ca50920338a9" providerId="LiveId" clId="{63E1636B-BDC3-4009-81D7-6939FD0115C3}" dt="2021-10-31T12:23:50.492" v="1121" actId="113"/>
          <ac:spMkLst>
            <pc:docMk/>
            <pc:sldMk cId="0" sldId="357"/>
            <ac:spMk id="164869" creationId="{9F5215A0-91A5-4753-BF6C-8368BDDDB4F0}"/>
          </ac:spMkLst>
        </pc:spChg>
        <pc:spChg chg="mod">
          <ac:chgData name="Adinath Durugkar" userId="7242ca50920338a9" providerId="LiveId" clId="{63E1636B-BDC3-4009-81D7-6939FD0115C3}" dt="2021-10-31T12:24:10.908" v="1125" actId="14100"/>
          <ac:spMkLst>
            <pc:docMk/>
            <pc:sldMk cId="0" sldId="357"/>
            <ac:spMk id="164870" creationId="{E2A1DB2A-F776-4C90-9852-BB71F836946F}"/>
          </ac:spMkLst>
        </pc:spChg>
      </pc:sldChg>
      <pc:sldChg chg="addSp delSp modSp new mod">
        <pc:chgData name="Adinath Durugkar" userId="7242ca50920338a9" providerId="LiveId" clId="{63E1636B-BDC3-4009-81D7-6939FD0115C3}" dt="2021-10-31T12:46:38.798" v="1132" actId="14100"/>
        <pc:sldMkLst>
          <pc:docMk/>
          <pc:sldMk cId="213865117" sldId="358"/>
        </pc:sldMkLst>
        <pc:spChg chg="del">
          <ac:chgData name="Adinath Durugkar" userId="7242ca50920338a9" providerId="LiveId" clId="{63E1636B-BDC3-4009-81D7-6939FD0115C3}" dt="2021-10-31T12:46:28.637" v="1128"/>
          <ac:spMkLst>
            <pc:docMk/>
            <pc:sldMk cId="213865117" sldId="358"/>
            <ac:spMk id="3" creationId="{1407083C-4430-4E79-BD0C-939638C1FD22}"/>
          </ac:spMkLst>
        </pc:spChg>
        <pc:spChg chg="mod">
          <ac:chgData name="Adinath Durugkar" userId="7242ca50920338a9" providerId="LiveId" clId="{63E1636B-BDC3-4009-81D7-6939FD0115C3}" dt="2021-10-31T12:46:36.410" v="1131" actId="14100"/>
          <ac:spMkLst>
            <pc:docMk/>
            <pc:sldMk cId="213865117" sldId="358"/>
            <ac:spMk id="4" creationId="{A31B2E13-63C8-4FC7-A018-1B5728B64FF1}"/>
          </ac:spMkLst>
        </pc:spChg>
        <pc:picChg chg="add mod">
          <ac:chgData name="Adinath Durugkar" userId="7242ca50920338a9" providerId="LiveId" clId="{63E1636B-BDC3-4009-81D7-6939FD0115C3}" dt="2021-10-31T12:46:38.798" v="1132" actId="14100"/>
          <ac:picMkLst>
            <pc:docMk/>
            <pc:sldMk cId="213865117" sldId="358"/>
            <ac:picMk id="5" creationId="{279B8283-0ECF-4E96-A387-5AE2C60F3625}"/>
          </ac:picMkLst>
        </pc:picChg>
      </pc:sldChg>
      <pc:sldChg chg="addSp delSp modSp new mod">
        <pc:chgData name="Adinath Durugkar" userId="7242ca50920338a9" providerId="LiveId" clId="{63E1636B-BDC3-4009-81D7-6939FD0115C3}" dt="2021-10-31T13:25:39.410" v="1286" actId="20577"/>
        <pc:sldMkLst>
          <pc:docMk/>
          <pc:sldMk cId="2150239418" sldId="359"/>
        </pc:sldMkLst>
        <pc:spChg chg="mod">
          <ac:chgData name="Adinath Durugkar" userId="7242ca50920338a9" providerId="LiveId" clId="{63E1636B-BDC3-4009-81D7-6939FD0115C3}" dt="2021-10-31T13:25:39.410" v="1286" actId="20577"/>
          <ac:spMkLst>
            <pc:docMk/>
            <pc:sldMk cId="2150239418" sldId="359"/>
            <ac:spMk id="2" creationId="{044DA90B-E6BD-40E3-9656-77AB0497CB51}"/>
          </ac:spMkLst>
        </pc:spChg>
        <pc:spChg chg="del">
          <ac:chgData name="Adinath Durugkar" userId="7242ca50920338a9" providerId="LiveId" clId="{63E1636B-BDC3-4009-81D7-6939FD0115C3}" dt="2021-10-31T12:54:50.170" v="1134"/>
          <ac:spMkLst>
            <pc:docMk/>
            <pc:sldMk cId="2150239418" sldId="359"/>
            <ac:spMk id="3" creationId="{14853B40-F969-4E82-A3C4-275D9F6434B7}"/>
          </ac:spMkLst>
        </pc:spChg>
        <pc:picChg chg="add mod">
          <ac:chgData name="Adinath Durugkar" userId="7242ca50920338a9" providerId="LiveId" clId="{63E1636B-BDC3-4009-81D7-6939FD0115C3}" dt="2021-10-31T12:55:17.237" v="1137" actId="14100"/>
          <ac:picMkLst>
            <pc:docMk/>
            <pc:sldMk cId="2150239418" sldId="359"/>
            <ac:picMk id="4" creationId="{2A72F22B-23BF-4418-8BFF-9E8EC6ED2D53}"/>
          </ac:picMkLst>
        </pc:picChg>
        <pc:picChg chg="add mod">
          <ac:chgData name="Adinath Durugkar" userId="7242ca50920338a9" providerId="LiveId" clId="{63E1636B-BDC3-4009-81D7-6939FD0115C3}" dt="2021-10-31T13:04:24.857" v="1157" actId="14100"/>
          <ac:picMkLst>
            <pc:docMk/>
            <pc:sldMk cId="2150239418" sldId="359"/>
            <ac:picMk id="5" creationId="{A4C27E8E-1EA4-471D-B678-5A627B45B675}"/>
          </ac:picMkLst>
        </pc:picChg>
      </pc:sldChg>
      <pc:sldChg chg="addSp delSp modSp new mod modClrScheme chgLayout">
        <pc:chgData name="Adinath Durugkar" userId="7242ca50920338a9" providerId="LiveId" clId="{63E1636B-BDC3-4009-81D7-6939FD0115C3}" dt="2021-10-31T13:05:43.912" v="1171" actId="207"/>
        <pc:sldMkLst>
          <pc:docMk/>
          <pc:sldMk cId="1052566632" sldId="360"/>
        </pc:sldMkLst>
        <pc:spChg chg="del mod ord">
          <ac:chgData name="Adinath Durugkar" userId="7242ca50920338a9" providerId="LiveId" clId="{63E1636B-BDC3-4009-81D7-6939FD0115C3}" dt="2021-10-31T13:04:59.767" v="1164" actId="700"/>
          <ac:spMkLst>
            <pc:docMk/>
            <pc:sldMk cId="1052566632" sldId="360"/>
            <ac:spMk id="2" creationId="{838423BB-C2FD-426A-A90E-B416CAFD5FE2}"/>
          </ac:spMkLst>
        </pc:spChg>
        <pc:spChg chg="del">
          <ac:chgData name="Adinath Durugkar" userId="7242ca50920338a9" providerId="LiveId" clId="{63E1636B-BDC3-4009-81D7-6939FD0115C3}" dt="2021-10-31T13:04:46.127" v="1159"/>
          <ac:spMkLst>
            <pc:docMk/>
            <pc:sldMk cId="1052566632" sldId="360"/>
            <ac:spMk id="3" creationId="{651E676E-5761-4542-9275-DDEAB5732323}"/>
          </ac:spMkLst>
        </pc:spChg>
        <pc:spChg chg="add mod ord">
          <ac:chgData name="Adinath Durugkar" userId="7242ca50920338a9" providerId="LiveId" clId="{63E1636B-BDC3-4009-81D7-6939FD0115C3}" dt="2021-10-31T13:05:43.912" v="1171" actId="207"/>
          <ac:spMkLst>
            <pc:docMk/>
            <pc:sldMk cId="1052566632" sldId="360"/>
            <ac:spMk id="5" creationId="{2A34EF91-054F-48B2-A818-623779717B22}"/>
          </ac:spMkLst>
        </pc:spChg>
        <pc:spChg chg="add mod ord">
          <ac:chgData name="Adinath Durugkar" userId="7242ca50920338a9" providerId="LiveId" clId="{63E1636B-BDC3-4009-81D7-6939FD0115C3}" dt="2021-10-31T13:04:59.767" v="1164" actId="700"/>
          <ac:spMkLst>
            <pc:docMk/>
            <pc:sldMk cId="1052566632" sldId="360"/>
            <ac:spMk id="6" creationId="{75C12808-F0F9-47F1-91C7-8F89AB4023B9}"/>
          </ac:spMkLst>
        </pc:spChg>
        <pc:picChg chg="add mod ord">
          <ac:chgData name="Adinath Durugkar" userId="7242ca50920338a9" providerId="LiveId" clId="{63E1636B-BDC3-4009-81D7-6939FD0115C3}" dt="2021-10-31T13:04:59.767" v="1164" actId="700"/>
          <ac:picMkLst>
            <pc:docMk/>
            <pc:sldMk cId="1052566632" sldId="360"/>
            <ac:picMk id="4" creationId="{4493D0D3-5345-448E-A73E-9F5B57B52EFC}"/>
          </ac:picMkLst>
        </pc:picChg>
      </pc:sldChg>
      <pc:sldChg chg="addSp delSp modSp new mod">
        <pc:chgData name="Adinath Durugkar" userId="7242ca50920338a9" providerId="LiveId" clId="{63E1636B-BDC3-4009-81D7-6939FD0115C3}" dt="2021-10-31T13:07:02.191" v="1183"/>
        <pc:sldMkLst>
          <pc:docMk/>
          <pc:sldMk cId="1722243930" sldId="361"/>
        </pc:sldMkLst>
        <pc:spChg chg="mod">
          <ac:chgData name="Adinath Durugkar" userId="7242ca50920338a9" providerId="LiveId" clId="{63E1636B-BDC3-4009-81D7-6939FD0115C3}" dt="2021-10-31T13:06:29.229" v="1182" actId="13926"/>
          <ac:spMkLst>
            <pc:docMk/>
            <pc:sldMk cId="1722243930" sldId="361"/>
            <ac:spMk id="2" creationId="{F7A5960D-0910-46B3-8A35-7CBDE7041273}"/>
          </ac:spMkLst>
        </pc:spChg>
        <pc:spChg chg="del">
          <ac:chgData name="Adinath Durugkar" userId="7242ca50920338a9" providerId="LiveId" clId="{63E1636B-BDC3-4009-81D7-6939FD0115C3}" dt="2021-10-31T13:07:02.191" v="1183"/>
          <ac:spMkLst>
            <pc:docMk/>
            <pc:sldMk cId="1722243930" sldId="361"/>
            <ac:spMk id="3" creationId="{E826CC30-1C1F-4CDA-8EA1-D2C4A7ADF018}"/>
          </ac:spMkLst>
        </pc:spChg>
        <pc:picChg chg="add mod">
          <ac:chgData name="Adinath Durugkar" userId="7242ca50920338a9" providerId="LiveId" clId="{63E1636B-BDC3-4009-81D7-6939FD0115C3}" dt="2021-10-31T13:07:02.191" v="1183"/>
          <ac:picMkLst>
            <pc:docMk/>
            <pc:sldMk cId="1722243930" sldId="361"/>
            <ac:picMk id="5" creationId="{B244AB72-FEE4-4BB2-9DBE-6BDAC8AB6701}"/>
          </ac:picMkLst>
        </pc:picChg>
      </pc:sldChg>
      <pc:sldChg chg="addSp delSp modSp new mod">
        <pc:chgData name="Adinath Durugkar" userId="7242ca50920338a9" providerId="LiveId" clId="{63E1636B-BDC3-4009-81D7-6939FD0115C3}" dt="2021-11-01T05:57:44.752" v="1381" actId="14100"/>
        <pc:sldMkLst>
          <pc:docMk/>
          <pc:sldMk cId="266015411" sldId="362"/>
        </pc:sldMkLst>
        <pc:spChg chg="mod">
          <ac:chgData name="Adinath Durugkar" userId="7242ca50920338a9" providerId="LiveId" clId="{63E1636B-BDC3-4009-81D7-6939FD0115C3}" dt="2021-10-31T13:08:44.292" v="1208" actId="14100"/>
          <ac:spMkLst>
            <pc:docMk/>
            <pc:sldMk cId="266015411" sldId="362"/>
            <ac:spMk id="2" creationId="{667B83B9-FD88-401A-B760-3179DE7BCD0F}"/>
          </ac:spMkLst>
        </pc:spChg>
        <pc:spChg chg="del">
          <ac:chgData name="Adinath Durugkar" userId="7242ca50920338a9" providerId="LiveId" clId="{63E1636B-BDC3-4009-81D7-6939FD0115C3}" dt="2021-10-31T13:08:26.824" v="1202"/>
          <ac:spMkLst>
            <pc:docMk/>
            <pc:sldMk cId="266015411" sldId="362"/>
            <ac:spMk id="3" creationId="{63087603-4A81-4EAB-902F-9F01A11794CD}"/>
          </ac:spMkLst>
        </pc:spChg>
        <pc:picChg chg="add mod">
          <ac:chgData name="Adinath Durugkar" userId="7242ca50920338a9" providerId="LiveId" clId="{63E1636B-BDC3-4009-81D7-6939FD0115C3}" dt="2021-11-01T05:57:44.752" v="1381" actId="14100"/>
          <ac:picMkLst>
            <pc:docMk/>
            <pc:sldMk cId="266015411" sldId="362"/>
            <ac:picMk id="5" creationId="{E070FFED-6506-400E-82C4-FEB4A0E0F625}"/>
          </ac:picMkLst>
        </pc:picChg>
      </pc:sldChg>
      <pc:sldChg chg="addSp delSp modSp new mod">
        <pc:chgData name="Adinath Durugkar" userId="7242ca50920338a9" providerId="LiveId" clId="{63E1636B-BDC3-4009-81D7-6939FD0115C3}" dt="2021-10-31T13:21:35.615" v="1224" actId="13926"/>
        <pc:sldMkLst>
          <pc:docMk/>
          <pc:sldMk cId="1455850722" sldId="363"/>
        </pc:sldMkLst>
        <pc:spChg chg="del">
          <ac:chgData name="Adinath Durugkar" userId="7242ca50920338a9" providerId="LiveId" clId="{63E1636B-BDC3-4009-81D7-6939FD0115C3}" dt="2021-10-31T13:19:23.993" v="1212"/>
          <ac:spMkLst>
            <pc:docMk/>
            <pc:sldMk cId="1455850722" sldId="363"/>
            <ac:spMk id="3" creationId="{009D39F1-A79A-4FE7-8F73-EBBE14CE09EA}"/>
          </ac:spMkLst>
        </pc:spChg>
        <pc:spChg chg="mod">
          <ac:chgData name="Adinath Durugkar" userId="7242ca50920338a9" providerId="LiveId" clId="{63E1636B-BDC3-4009-81D7-6939FD0115C3}" dt="2021-10-31T13:21:35.615" v="1224" actId="13926"/>
          <ac:spMkLst>
            <pc:docMk/>
            <pc:sldMk cId="1455850722" sldId="363"/>
            <ac:spMk id="4" creationId="{297F9671-DBD5-4297-9281-3B3FC8F78FED}"/>
          </ac:spMkLst>
        </pc:spChg>
        <pc:picChg chg="add mod">
          <ac:chgData name="Adinath Durugkar" userId="7242ca50920338a9" providerId="LiveId" clId="{63E1636B-BDC3-4009-81D7-6939FD0115C3}" dt="2021-10-31T13:19:26.025" v="1213" actId="14100"/>
          <ac:picMkLst>
            <pc:docMk/>
            <pc:sldMk cId="1455850722" sldId="363"/>
            <ac:picMk id="1026" creationId="{D3F24ADD-08F2-43FB-93CE-F5F2897E6EFF}"/>
          </ac:picMkLst>
        </pc:picChg>
      </pc:sldChg>
      <pc:sldChg chg="addSp delSp modSp new mod">
        <pc:chgData name="Adinath Durugkar" userId="7242ca50920338a9" providerId="LiveId" clId="{63E1636B-BDC3-4009-81D7-6939FD0115C3}" dt="2021-11-01T05:29:42.034" v="1333" actId="14100"/>
        <pc:sldMkLst>
          <pc:docMk/>
          <pc:sldMk cId="3841144445" sldId="364"/>
        </pc:sldMkLst>
        <pc:spChg chg="del">
          <ac:chgData name="Adinath Durugkar" userId="7242ca50920338a9" providerId="LiveId" clId="{63E1636B-BDC3-4009-81D7-6939FD0115C3}" dt="2021-10-31T13:24:02.229" v="1226"/>
          <ac:spMkLst>
            <pc:docMk/>
            <pc:sldMk cId="3841144445" sldId="364"/>
            <ac:spMk id="3" creationId="{975D8C2A-0C97-49EE-9343-52CC3D13F7F3}"/>
          </ac:spMkLst>
        </pc:spChg>
        <pc:spChg chg="mod">
          <ac:chgData name="Adinath Durugkar" userId="7242ca50920338a9" providerId="LiveId" clId="{63E1636B-BDC3-4009-81D7-6939FD0115C3}" dt="2021-11-01T05:29:38.889" v="1332" actId="1076"/>
          <ac:spMkLst>
            <pc:docMk/>
            <pc:sldMk cId="3841144445" sldId="364"/>
            <ac:spMk id="4" creationId="{BBE08E62-9CCD-4FFF-B663-CB1C8FA9E4D3}"/>
          </ac:spMkLst>
        </pc:spChg>
        <pc:picChg chg="add mod">
          <ac:chgData name="Adinath Durugkar" userId="7242ca50920338a9" providerId="LiveId" clId="{63E1636B-BDC3-4009-81D7-6939FD0115C3}" dt="2021-11-01T05:29:42.034" v="1333" actId="14100"/>
          <ac:picMkLst>
            <pc:docMk/>
            <pc:sldMk cId="3841144445" sldId="364"/>
            <ac:picMk id="5" creationId="{33C9AE65-2BC4-4B0A-B31D-444AA905E4E7}"/>
          </ac:picMkLst>
        </pc:picChg>
      </pc:sldChg>
      <pc:sldChg chg="addSp delSp modSp new mod">
        <pc:chgData name="Adinath Durugkar" userId="7242ca50920338a9" providerId="LiveId" clId="{63E1636B-BDC3-4009-81D7-6939FD0115C3}" dt="2021-10-31T13:28:36.826" v="1291" actId="1076"/>
        <pc:sldMkLst>
          <pc:docMk/>
          <pc:sldMk cId="1342978553" sldId="365"/>
        </pc:sldMkLst>
        <pc:spChg chg="del">
          <ac:chgData name="Adinath Durugkar" userId="7242ca50920338a9" providerId="LiveId" clId="{63E1636B-BDC3-4009-81D7-6939FD0115C3}" dt="2021-10-31T13:27:53.424" v="1288"/>
          <ac:spMkLst>
            <pc:docMk/>
            <pc:sldMk cId="1342978553" sldId="365"/>
            <ac:spMk id="3" creationId="{0E8EDBDF-BF39-458B-8D93-859D85BB42D7}"/>
          </ac:spMkLst>
        </pc:spChg>
        <pc:spChg chg="mod">
          <ac:chgData name="Adinath Durugkar" userId="7242ca50920338a9" providerId="LiveId" clId="{63E1636B-BDC3-4009-81D7-6939FD0115C3}" dt="2021-10-31T13:28:34.121" v="1290" actId="27636"/>
          <ac:spMkLst>
            <pc:docMk/>
            <pc:sldMk cId="1342978553" sldId="365"/>
            <ac:spMk id="4" creationId="{BB416EE5-4D01-4B6C-BD63-8B60181DF1F7}"/>
          </ac:spMkLst>
        </pc:spChg>
        <pc:picChg chg="add mod">
          <ac:chgData name="Adinath Durugkar" userId="7242ca50920338a9" providerId="LiveId" clId="{63E1636B-BDC3-4009-81D7-6939FD0115C3}" dt="2021-10-31T13:28:36.826" v="1291" actId="1076"/>
          <ac:picMkLst>
            <pc:docMk/>
            <pc:sldMk cId="1342978553" sldId="365"/>
            <ac:picMk id="5" creationId="{AF500C2F-F064-4DF2-96CA-7A7956667EC7}"/>
          </ac:picMkLst>
        </pc:picChg>
      </pc:sldChg>
      <pc:sldChg chg="addSp delSp modSp new mod">
        <pc:chgData name="Adinath Durugkar" userId="7242ca50920338a9" providerId="LiveId" clId="{63E1636B-BDC3-4009-81D7-6939FD0115C3}" dt="2021-11-01T05:41:02.004" v="1375" actId="14100"/>
        <pc:sldMkLst>
          <pc:docMk/>
          <pc:sldMk cId="1830116813" sldId="366"/>
        </pc:sldMkLst>
        <pc:spChg chg="mod">
          <ac:chgData name="Adinath Durugkar" userId="7242ca50920338a9" providerId="LiveId" clId="{63E1636B-BDC3-4009-81D7-6939FD0115C3}" dt="2021-11-01T05:39:27.756" v="1368" actId="14100"/>
          <ac:spMkLst>
            <pc:docMk/>
            <pc:sldMk cId="1830116813" sldId="366"/>
            <ac:spMk id="2" creationId="{BB9853A3-EFB5-4832-8BA1-C33D2E41150C}"/>
          </ac:spMkLst>
        </pc:spChg>
        <pc:spChg chg="del">
          <ac:chgData name="Adinath Durugkar" userId="7242ca50920338a9" providerId="LiveId" clId="{63E1636B-BDC3-4009-81D7-6939FD0115C3}" dt="2021-11-01T05:38:46.799" v="1335"/>
          <ac:spMkLst>
            <pc:docMk/>
            <pc:sldMk cId="1830116813" sldId="366"/>
            <ac:spMk id="3" creationId="{7D46A297-7380-4E34-A4A0-3E5AB0267AE8}"/>
          </ac:spMkLst>
        </pc:spChg>
        <pc:spChg chg="del mod">
          <ac:chgData name="Adinath Durugkar" userId="7242ca50920338a9" providerId="LiveId" clId="{63E1636B-BDC3-4009-81D7-6939FD0115C3}" dt="2021-11-01T05:39:32.196" v="1369" actId="21"/>
          <ac:spMkLst>
            <pc:docMk/>
            <pc:sldMk cId="1830116813" sldId="366"/>
            <ac:spMk id="4" creationId="{3EE9F32E-F255-4FFB-8BD7-387C669BA1CF}"/>
          </ac:spMkLst>
        </pc:spChg>
        <pc:picChg chg="add mod">
          <ac:chgData name="Adinath Durugkar" userId="7242ca50920338a9" providerId="LiveId" clId="{63E1636B-BDC3-4009-81D7-6939FD0115C3}" dt="2021-11-01T05:41:02.004" v="1375" actId="14100"/>
          <ac:picMkLst>
            <pc:docMk/>
            <pc:sldMk cId="1830116813" sldId="366"/>
            <ac:picMk id="5" creationId="{75564E30-5901-464F-907F-1D456D2C4EE8}"/>
          </ac:picMkLst>
        </pc:picChg>
        <pc:picChg chg="add mod">
          <ac:chgData name="Adinath Durugkar" userId="7242ca50920338a9" providerId="LiveId" clId="{63E1636B-BDC3-4009-81D7-6939FD0115C3}" dt="2021-11-01T05:40:56.290" v="1373" actId="1076"/>
          <ac:picMkLst>
            <pc:docMk/>
            <pc:sldMk cId="1830116813" sldId="366"/>
            <ac:picMk id="6" creationId="{13B8EF80-8B58-4444-B4E5-D3B14F8D09A7}"/>
          </ac:picMkLst>
        </pc:picChg>
      </pc:sldChg>
      <pc:sldChg chg="addSp delSp modSp new del mod">
        <pc:chgData name="Adinath Durugkar" userId="7242ca50920338a9" providerId="LiveId" clId="{63E1636B-BDC3-4009-81D7-6939FD0115C3}" dt="2021-11-01T08:18:20.680" v="1518" actId="2696"/>
        <pc:sldMkLst>
          <pc:docMk/>
          <pc:sldMk cId="1367833946" sldId="367"/>
        </pc:sldMkLst>
        <pc:spChg chg="del">
          <ac:chgData name="Adinath Durugkar" userId="7242ca50920338a9" providerId="LiveId" clId="{63E1636B-BDC3-4009-81D7-6939FD0115C3}" dt="2021-11-01T08:07:29.607" v="1503"/>
          <ac:spMkLst>
            <pc:docMk/>
            <pc:sldMk cId="1367833946" sldId="367"/>
            <ac:spMk id="3" creationId="{4F382FCF-77FC-42CE-BA87-66A1C40A4CBB}"/>
          </ac:spMkLst>
        </pc:spChg>
        <pc:picChg chg="add mod">
          <ac:chgData name="Adinath Durugkar" userId="7242ca50920338a9" providerId="LiveId" clId="{63E1636B-BDC3-4009-81D7-6939FD0115C3}" dt="2021-11-01T08:07:33.956" v="1505" actId="14100"/>
          <ac:picMkLst>
            <pc:docMk/>
            <pc:sldMk cId="1367833946" sldId="367"/>
            <ac:picMk id="5" creationId="{13381450-0DF0-4580-95DA-49AE56C7BED8}"/>
          </ac:picMkLst>
        </pc:picChg>
      </pc:sldChg>
      <pc:sldChg chg="addSp delSp modSp new mod">
        <pc:chgData name="Adinath Durugkar" userId="7242ca50920338a9" providerId="LiveId" clId="{63E1636B-BDC3-4009-81D7-6939FD0115C3}" dt="2021-11-01T08:10:18.890" v="1508"/>
        <pc:sldMkLst>
          <pc:docMk/>
          <pc:sldMk cId="4147866651" sldId="368"/>
        </pc:sldMkLst>
        <pc:spChg chg="del">
          <ac:chgData name="Adinath Durugkar" userId="7242ca50920338a9" providerId="LiveId" clId="{63E1636B-BDC3-4009-81D7-6939FD0115C3}" dt="2021-11-01T08:09:42.647" v="1507"/>
          <ac:spMkLst>
            <pc:docMk/>
            <pc:sldMk cId="4147866651" sldId="368"/>
            <ac:spMk id="3" creationId="{39DA1971-D19A-45FB-B0A5-32F54F9EEA8D}"/>
          </ac:spMkLst>
        </pc:spChg>
        <pc:spChg chg="mod">
          <ac:chgData name="Adinath Durugkar" userId="7242ca50920338a9" providerId="LiveId" clId="{63E1636B-BDC3-4009-81D7-6939FD0115C3}" dt="2021-11-01T08:10:18.890" v="1508"/>
          <ac:spMkLst>
            <pc:docMk/>
            <pc:sldMk cId="4147866651" sldId="368"/>
            <ac:spMk id="4" creationId="{BAFBEDE0-35E2-495B-902D-C3C741799E1B}"/>
          </ac:spMkLst>
        </pc:spChg>
        <pc:picChg chg="add mod">
          <ac:chgData name="Adinath Durugkar" userId="7242ca50920338a9" providerId="LiveId" clId="{63E1636B-BDC3-4009-81D7-6939FD0115C3}" dt="2021-11-01T08:09:42.647" v="1507"/>
          <ac:picMkLst>
            <pc:docMk/>
            <pc:sldMk cId="4147866651" sldId="368"/>
            <ac:picMk id="5" creationId="{E57259D1-3980-4608-82D3-B10FF52B6E15}"/>
          </ac:picMkLst>
        </pc:picChg>
      </pc:sldChg>
      <pc:sldChg chg="addSp delSp modSp new mod">
        <pc:chgData name="Adinath Durugkar" userId="7242ca50920338a9" providerId="LiveId" clId="{63E1636B-BDC3-4009-81D7-6939FD0115C3}" dt="2021-11-02T05:11:31.838" v="1577" actId="14100"/>
        <pc:sldMkLst>
          <pc:docMk/>
          <pc:sldMk cId="1149211464" sldId="369"/>
        </pc:sldMkLst>
        <pc:spChg chg="del">
          <ac:chgData name="Adinath Durugkar" userId="7242ca50920338a9" providerId="LiveId" clId="{63E1636B-BDC3-4009-81D7-6939FD0115C3}" dt="2021-11-01T08:14:17.584" v="1510"/>
          <ac:spMkLst>
            <pc:docMk/>
            <pc:sldMk cId="1149211464" sldId="369"/>
            <ac:spMk id="3" creationId="{B1912D95-71E1-4A4A-B49B-D7D8818E2F55}"/>
          </ac:spMkLst>
        </pc:spChg>
        <pc:spChg chg="del">
          <ac:chgData name="Adinath Durugkar" userId="7242ca50920338a9" providerId="LiveId" clId="{63E1636B-BDC3-4009-81D7-6939FD0115C3}" dt="2021-11-01T08:14:42.838" v="1511"/>
          <ac:spMkLst>
            <pc:docMk/>
            <pc:sldMk cId="1149211464" sldId="369"/>
            <ac:spMk id="4" creationId="{E98A6810-7F56-4595-A879-F098508209EC}"/>
          </ac:spMkLst>
        </pc:spChg>
        <pc:picChg chg="add mod">
          <ac:chgData name="Adinath Durugkar" userId="7242ca50920338a9" providerId="LiveId" clId="{63E1636B-BDC3-4009-81D7-6939FD0115C3}" dt="2021-11-02T05:11:31.838" v="1577" actId="14100"/>
          <ac:picMkLst>
            <pc:docMk/>
            <pc:sldMk cId="1149211464" sldId="369"/>
            <ac:picMk id="5" creationId="{C4B31FEF-4F1E-4FC8-BDD3-760AFBE60D97}"/>
          </ac:picMkLst>
        </pc:picChg>
        <pc:picChg chg="add mod">
          <ac:chgData name="Adinath Durugkar" userId="7242ca50920338a9" providerId="LiveId" clId="{63E1636B-BDC3-4009-81D7-6939FD0115C3}" dt="2021-11-02T05:11:29.499" v="1576" actId="14100"/>
          <ac:picMkLst>
            <pc:docMk/>
            <pc:sldMk cId="1149211464" sldId="369"/>
            <ac:picMk id="6" creationId="{9F5B2B4C-7A9F-4B4A-88E1-FE589F52D630}"/>
          </ac:picMkLst>
        </pc:picChg>
      </pc:sldChg>
      <pc:sldChg chg="addSp delSp modSp new mod">
        <pc:chgData name="Adinath Durugkar" userId="7242ca50920338a9" providerId="LiveId" clId="{63E1636B-BDC3-4009-81D7-6939FD0115C3}" dt="2021-11-01T08:16:29.522" v="1514" actId="14100"/>
        <pc:sldMkLst>
          <pc:docMk/>
          <pc:sldMk cId="3110527182" sldId="370"/>
        </pc:sldMkLst>
        <pc:spChg chg="del">
          <ac:chgData name="Adinath Durugkar" userId="7242ca50920338a9" providerId="LiveId" clId="{63E1636B-BDC3-4009-81D7-6939FD0115C3}" dt="2021-11-01T08:16:25.852" v="1513"/>
          <ac:spMkLst>
            <pc:docMk/>
            <pc:sldMk cId="3110527182" sldId="370"/>
            <ac:spMk id="3" creationId="{D519B84E-412D-4DBE-8328-DCA6CAC08999}"/>
          </ac:spMkLst>
        </pc:spChg>
        <pc:picChg chg="add mod">
          <ac:chgData name="Adinath Durugkar" userId="7242ca50920338a9" providerId="LiveId" clId="{63E1636B-BDC3-4009-81D7-6939FD0115C3}" dt="2021-11-01T08:16:29.522" v="1514" actId="14100"/>
          <ac:picMkLst>
            <pc:docMk/>
            <pc:sldMk cId="3110527182" sldId="370"/>
            <ac:picMk id="4" creationId="{5FE0DD2F-02FC-4A61-B93F-D766550356D1}"/>
          </ac:picMkLst>
        </pc:picChg>
      </pc:sldChg>
      <pc:sldChg chg="addSp delSp modSp new">
        <pc:chgData name="Adinath Durugkar" userId="7242ca50920338a9" providerId="LiveId" clId="{63E1636B-BDC3-4009-81D7-6939FD0115C3}" dt="2021-11-01T08:18:12.759" v="1517"/>
        <pc:sldMkLst>
          <pc:docMk/>
          <pc:sldMk cId="1434043241" sldId="371"/>
        </pc:sldMkLst>
        <pc:spChg chg="del">
          <ac:chgData name="Adinath Durugkar" userId="7242ca50920338a9" providerId="LiveId" clId="{63E1636B-BDC3-4009-81D7-6939FD0115C3}" dt="2021-11-01T08:17:59.825" v="1516"/>
          <ac:spMkLst>
            <pc:docMk/>
            <pc:sldMk cId="1434043241" sldId="371"/>
            <ac:spMk id="3" creationId="{9B16F229-2FB5-47CF-AE0F-5B0F6A158CFC}"/>
          </ac:spMkLst>
        </pc:spChg>
        <pc:spChg chg="del">
          <ac:chgData name="Adinath Durugkar" userId="7242ca50920338a9" providerId="LiveId" clId="{63E1636B-BDC3-4009-81D7-6939FD0115C3}" dt="2021-11-01T08:18:12.759" v="1517"/>
          <ac:spMkLst>
            <pc:docMk/>
            <pc:sldMk cId="1434043241" sldId="371"/>
            <ac:spMk id="4" creationId="{AF3C8EA6-2731-4ABC-A166-BDD76AD49494}"/>
          </ac:spMkLst>
        </pc:spChg>
        <pc:picChg chg="add mod">
          <ac:chgData name="Adinath Durugkar" userId="7242ca50920338a9" providerId="LiveId" clId="{63E1636B-BDC3-4009-81D7-6939FD0115C3}" dt="2021-11-01T08:17:59.825" v="1516"/>
          <ac:picMkLst>
            <pc:docMk/>
            <pc:sldMk cId="1434043241" sldId="371"/>
            <ac:picMk id="5" creationId="{37A54825-AD6D-4E73-A3D0-8D29BDBAAB21}"/>
          </ac:picMkLst>
        </pc:picChg>
        <pc:picChg chg="add mod">
          <ac:chgData name="Adinath Durugkar" userId="7242ca50920338a9" providerId="LiveId" clId="{63E1636B-BDC3-4009-81D7-6939FD0115C3}" dt="2021-11-01T08:18:12.759" v="1517"/>
          <ac:picMkLst>
            <pc:docMk/>
            <pc:sldMk cId="1434043241" sldId="371"/>
            <ac:picMk id="6" creationId="{34CF1875-ECDE-4963-B0C8-F97E095D3426}"/>
          </ac:picMkLst>
        </pc:picChg>
      </pc:sldChg>
      <pc:sldChg chg="addSp delSp modSp new mod">
        <pc:chgData name="Adinath Durugkar" userId="7242ca50920338a9" providerId="LiveId" clId="{63E1636B-BDC3-4009-81D7-6939FD0115C3}" dt="2021-11-01T08:20:13.352" v="1566" actId="20577"/>
        <pc:sldMkLst>
          <pc:docMk/>
          <pc:sldMk cId="1095783703" sldId="372"/>
        </pc:sldMkLst>
        <pc:spChg chg="mod">
          <ac:chgData name="Adinath Durugkar" userId="7242ca50920338a9" providerId="LiveId" clId="{63E1636B-BDC3-4009-81D7-6939FD0115C3}" dt="2021-11-01T08:20:13.352" v="1566" actId="20577"/>
          <ac:spMkLst>
            <pc:docMk/>
            <pc:sldMk cId="1095783703" sldId="372"/>
            <ac:spMk id="2" creationId="{027D80EE-F3EB-43BB-8725-EE55BB6F486B}"/>
          </ac:spMkLst>
        </pc:spChg>
        <pc:spChg chg="del">
          <ac:chgData name="Adinath Durugkar" userId="7242ca50920338a9" providerId="LiveId" clId="{63E1636B-BDC3-4009-81D7-6939FD0115C3}" dt="2021-11-01T08:19:45.561" v="1541"/>
          <ac:spMkLst>
            <pc:docMk/>
            <pc:sldMk cId="1095783703" sldId="372"/>
            <ac:spMk id="3" creationId="{B1C579BB-EA10-4C8A-9DCA-3A4C2B3E8DF8}"/>
          </ac:spMkLst>
        </pc:spChg>
        <pc:spChg chg="del">
          <ac:chgData name="Adinath Durugkar" userId="7242ca50920338a9" providerId="LiveId" clId="{63E1636B-BDC3-4009-81D7-6939FD0115C3}" dt="2021-11-01T08:19:56.948" v="1542"/>
          <ac:spMkLst>
            <pc:docMk/>
            <pc:sldMk cId="1095783703" sldId="372"/>
            <ac:spMk id="4" creationId="{0ABB6468-CE96-4FC6-B9DC-BCE4E55855DF}"/>
          </ac:spMkLst>
        </pc:spChg>
        <pc:picChg chg="add mod">
          <ac:chgData name="Adinath Durugkar" userId="7242ca50920338a9" providerId="LiveId" clId="{63E1636B-BDC3-4009-81D7-6939FD0115C3}" dt="2021-11-01T08:19:45.561" v="1541"/>
          <ac:picMkLst>
            <pc:docMk/>
            <pc:sldMk cId="1095783703" sldId="372"/>
            <ac:picMk id="5" creationId="{43067E5C-EABE-48B6-8C67-1C4741A16ABA}"/>
          </ac:picMkLst>
        </pc:picChg>
        <pc:picChg chg="add mod">
          <ac:chgData name="Adinath Durugkar" userId="7242ca50920338a9" providerId="LiveId" clId="{63E1636B-BDC3-4009-81D7-6939FD0115C3}" dt="2021-11-01T08:19:56.948" v="1542"/>
          <ac:picMkLst>
            <pc:docMk/>
            <pc:sldMk cId="1095783703" sldId="372"/>
            <ac:picMk id="6" creationId="{8C012A9C-321F-4DE9-9663-D58A4B0A9CD1}"/>
          </ac:picMkLst>
        </pc:picChg>
      </pc:sldChg>
      <pc:sldChg chg="modSp new mod">
        <pc:chgData name="Adinath Durugkar" userId="7242ca50920338a9" providerId="LiveId" clId="{63E1636B-BDC3-4009-81D7-6939FD0115C3}" dt="2021-11-01T08:44:38.788" v="1574"/>
        <pc:sldMkLst>
          <pc:docMk/>
          <pc:sldMk cId="1062703676" sldId="373"/>
        </pc:sldMkLst>
        <pc:spChg chg="mod">
          <ac:chgData name="Adinath Durugkar" userId="7242ca50920338a9" providerId="LiveId" clId="{63E1636B-BDC3-4009-81D7-6939FD0115C3}" dt="2021-11-01T08:44:38.788" v="1574"/>
          <ac:spMkLst>
            <pc:docMk/>
            <pc:sldMk cId="1062703676" sldId="373"/>
            <ac:spMk id="3" creationId="{FC0F3185-3598-4D87-A03E-D2147E4DF6AE}"/>
          </ac:spMkLst>
        </pc:spChg>
      </pc:sldChg>
      <pc:sldChg chg="modSp add mod">
        <pc:chgData name="Adinath Durugkar" userId="7242ca50920338a9" providerId="LiveId" clId="{63E1636B-BDC3-4009-81D7-6939FD0115C3}" dt="2021-11-11T06:11:20.516" v="1698" actId="403"/>
        <pc:sldMkLst>
          <pc:docMk/>
          <pc:sldMk cId="0" sldId="374"/>
        </pc:sldMkLst>
        <pc:spChg chg="mod">
          <ac:chgData name="Adinath Durugkar" userId="7242ca50920338a9" providerId="LiveId" clId="{63E1636B-BDC3-4009-81D7-6939FD0115C3}" dt="2021-11-08T11:36:36.505" v="1582" actId="207"/>
          <ac:spMkLst>
            <pc:docMk/>
            <pc:sldMk cId="0" sldId="374"/>
            <ac:spMk id="18434" creationId="{73C3ED78-FCFB-4662-B69B-2E9CCEAFA69C}"/>
          </ac:spMkLst>
        </pc:spChg>
        <pc:spChg chg="mod">
          <ac:chgData name="Adinath Durugkar" userId="7242ca50920338a9" providerId="LiveId" clId="{63E1636B-BDC3-4009-81D7-6939FD0115C3}" dt="2021-11-11T06:11:20.516" v="1698" actId="403"/>
          <ac:spMkLst>
            <pc:docMk/>
            <pc:sldMk cId="0" sldId="374"/>
            <ac:spMk id="18435" creationId="{42ED9E48-E21B-434D-9A60-39AD37C83AB2}"/>
          </ac:spMkLst>
        </pc:spChg>
      </pc:sldChg>
      <pc:sldChg chg="modSp add mod">
        <pc:chgData name="Adinath Durugkar" userId="7242ca50920338a9" providerId="LiveId" clId="{63E1636B-BDC3-4009-81D7-6939FD0115C3}" dt="2021-11-11T06:40:47.739" v="1748" actId="1076"/>
        <pc:sldMkLst>
          <pc:docMk/>
          <pc:sldMk cId="0" sldId="375"/>
        </pc:sldMkLst>
        <pc:spChg chg="mod">
          <ac:chgData name="Adinath Durugkar" userId="7242ca50920338a9" providerId="LiveId" clId="{63E1636B-BDC3-4009-81D7-6939FD0115C3}" dt="2021-11-11T06:40:47.739" v="1748" actId="1076"/>
          <ac:spMkLst>
            <pc:docMk/>
            <pc:sldMk cId="0" sldId="375"/>
            <ac:spMk id="19461" creationId="{7CFF039A-F52E-46C4-861C-E4B2B9DAED6A}"/>
          </ac:spMkLst>
        </pc:spChg>
        <pc:spChg chg="mod">
          <ac:chgData name="Adinath Durugkar" userId="7242ca50920338a9" providerId="LiveId" clId="{63E1636B-BDC3-4009-81D7-6939FD0115C3}" dt="2021-11-11T06:29:23.124" v="1746" actId="6549"/>
          <ac:spMkLst>
            <pc:docMk/>
            <pc:sldMk cId="0" sldId="375"/>
            <ac:spMk id="19464" creationId="{20232ACE-394F-49C4-8F7E-32D19B6EE16B}"/>
          </ac:spMkLst>
        </pc:spChg>
        <pc:grpChg chg="mod">
          <ac:chgData name="Adinath Durugkar" userId="7242ca50920338a9" providerId="LiveId" clId="{63E1636B-BDC3-4009-81D7-6939FD0115C3}" dt="2021-11-11T06:30:14.723" v="1747" actId="14100"/>
          <ac:grpSpMkLst>
            <pc:docMk/>
            <pc:sldMk cId="0" sldId="375"/>
            <ac:grpSpMk id="19458" creationId="{9E4F61A2-DC38-4C82-A66E-DC6B123B5E54}"/>
          </ac:grpSpMkLst>
        </pc:grpChg>
        <pc:grpChg chg="mod">
          <ac:chgData name="Adinath Durugkar" userId="7242ca50920338a9" providerId="LiveId" clId="{63E1636B-BDC3-4009-81D7-6939FD0115C3}" dt="2021-11-11T06:29:04.387" v="1744" actId="14100"/>
          <ac:grpSpMkLst>
            <pc:docMk/>
            <pc:sldMk cId="0" sldId="375"/>
            <ac:grpSpMk id="19460" creationId="{6BEE9FA4-812B-4FBB-A8E6-A889CE990595}"/>
          </ac:grpSpMkLst>
        </pc:grpChg>
        <pc:grpChg chg="mod">
          <ac:chgData name="Adinath Durugkar" userId="7242ca50920338a9" providerId="LiveId" clId="{63E1636B-BDC3-4009-81D7-6939FD0115C3}" dt="2021-11-11T06:29:01.389" v="1743" actId="1076"/>
          <ac:grpSpMkLst>
            <pc:docMk/>
            <pc:sldMk cId="0" sldId="375"/>
            <ac:grpSpMk id="19462" creationId="{B5BEA5DE-C20E-4856-8925-B43A5929FF0B}"/>
          </ac:grpSpMkLst>
        </pc:grpChg>
      </pc:sldChg>
      <pc:sldChg chg="modSp add mod">
        <pc:chgData name="Adinath Durugkar" userId="7242ca50920338a9" providerId="LiveId" clId="{63E1636B-BDC3-4009-81D7-6939FD0115C3}" dt="2021-11-11T07:06:28.336" v="1874" actId="20577"/>
        <pc:sldMkLst>
          <pc:docMk/>
          <pc:sldMk cId="0" sldId="376"/>
        </pc:sldMkLst>
        <pc:spChg chg="mod">
          <ac:chgData name="Adinath Durugkar" userId="7242ca50920338a9" providerId="LiveId" clId="{63E1636B-BDC3-4009-81D7-6939FD0115C3}" dt="2021-11-08T11:37:02.161" v="1586" actId="207"/>
          <ac:spMkLst>
            <pc:docMk/>
            <pc:sldMk cId="0" sldId="376"/>
            <ac:spMk id="20482" creationId="{3D2BD480-B6AB-4B33-86BF-C9CF6D069AF6}"/>
          </ac:spMkLst>
        </pc:spChg>
        <pc:spChg chg="mod">
          <ac:chgData name="Adinath Durugkar" userId="7242ca50920338a9" providerId="LiveId" clId="{63E1636B-BDC3-4009-81D7-6939FD0115C3}" dt="2021-11-11T07:06:28.336" v="1874" actId="20577"/>
          <ac:spMkLst>
            <pc:docMk/>
            <pc:sldMk cId="0" sldId="376"/>
            <ac:spMk id="20483" creationId="{46AF5756-BDDD-434E-9A7B-97E3A7A55492}"/>
          </ac:spMkLst>
        </pc:spChg>
      </pc:sldChg>
      <pc:sldChg chg="modSp add mod">
        <pc:chgData name="Adinath Durugkar" userId="7242ca50920338a9" providerId="LiveId" clId="{63E1636B-BDC3-4009-81D7-6939FD0115C3}" dt="2021-11-11T07:10:00.511" v="1894" actId="13926"/>
        <pc:sldMkLst>
          <pc:docMk/>
          <pc:sldMk cId="0" sldId="377"/>
        </pc:sldMkLst>
        <pc:spChg chg="mod">
          <ac:chgData name="Adinath Durugkar" userId="7242ca50920338a9" providerId="LiveId" clId="{63E1636B-BDC3-4009-81D7-6939FD0115C3}" dt="2021-11-08T11:37:23.723" v="1590" actId="14100"/>
          <ac:spMkLst>
            <pc:docMk/>
            <pc:sldMk cId="0" sldId="377"/>
            <ac:spMk id="21506" creationId="{BDCF9061-8E4E-4869-BEFD-1C7B065B60A2}"/>
          </ac:spMkLst>
        </pc:spChg>
        <pc:spChg chg="mod">
          <ac:chgData name="Adinath Durugkar" userId="7242ca50920338a9" providerId="LiveId" clId="{63E1636B-BDC3-4009-81D7-6939FD0115C3}" dt="2021-11-11T07:10:00.511" v="1894" actId="13926"/>
          <ac:spMkLst>
            <pc:docMk/>
            <pc:sldMk cId="0" sldId="377"/>
            <ac:spMk id="21507" creationId="{31CB5B4F-DF9B-4CB1-804D-1AF1C3C589C8}"/>
          </ac:spMkLst>
        </pc:spChg>
      </pc:sldChg>
      <pc:sldChg chg="modSp add mod">
        <pc:chgData name="Adinath Durugkar" userId="7242ca50920338a9" providerId="LiveId" clId="{63E1636B-BDC3-4009-81D7-6939FD0115C3}" dt="2021-11-08T11:37:46.297" v="1594" actId="207"/>
        <pc:sldMkLst>
          <pc:docMk/>
          <pc:sldMk cId="0" sldId="378"/>
        </pc:sldMkLst>
        <pc:spChg chg="mod">
          <ac:chgData name="Adinath Durugkar" userId="7242ca50920338a9" providerId="LiveId" clId="{63E1636B-BDC3-4009-81D7-6939FD0115C3}" dt="2021-11-08T11:37:40.760" v="1593" actId="207"/>
          <ac:spMkLst>
            <pc:docMk/>
            <pc:sldMk cId="0" sldId="378"/>
            <ac:spMk id="22530" creationId="{40BF844E-B629-4DA2-B90F-BF4A41C5427C}"/>
          </ac:spMkLst>
        </pc:spChg>
        <pc:spChg chg="mod">
          <ac:chgData name="Adinath Durugkar" userId="7242ca50920338a9" providerId="LiveId" clId="{63E1636B-BDC3-4009-81D7-6939FD0115C3}" dt="2021-11-08T11:37:46.297" v="1594" actId="207"/>
          <ac:spMkLst>
            <pc:docMk/>
            <pc:sldMk cId="0" sldId="378"/>
            <ac:spMk id="22535" creationId="{A905CB85-A37D-4DB0-8268-98E43A003BB9}"/>
          </ac:spMkLst>
        </pc:spChg>
      </pc:sldChg>
      <pc:sldChg chg="modSp add mod">
        <pc:chgData name="Adinath Durugkar" userId="7242ca50920338a9" providerId="LiveId" clId="{63E1636B-BDC3-4009-81D7-6939FD0115C3}" dt="2021-11-08T11:38:03.657" v="1597" actId="207"/>
        <pc:sldMkLst>
          <pc:docMk/>
          <pc:sldMk cId="0" sldId="379"/>
        </pc:sldMkLst>
        <pc:spChg chg="mod">
          <ac:chgData name="Adinath Durugkar" userId="7242ca50920338a9" providerId="LiveId" clId="{63E1636B-BDC3-4009-81D7-6939FD0115C3}" dt="2021-11-08T11:37:52.594" v="1595" actId="207"/>
          <ac:spMkLst>
            <pc:docMk/>
            <pc:sldMk cId="0" sldId="379"/>
            <ac:spMk id="23554" creationId="{876F6CC5-688B-4D16-8092-C794EF77F4D0}"/>
          </ac:spMkLst>
        </pc:spChg>
        <pc:spChg chg="mod">
          <ac:chgData name="Adinath Durugkar" userId="7242ca50920338a9" providerId="LiveId" clId="{63E1636B-BDC3-4009-81D7-6939FD0115C3}" dt="2021-11-08T11:37:58.554" v="1596" actId="207"/>
          <ac:spMkLst>
            <pc:docMk/>
            <pc:sldMk cId="0" sldId="379"/>
            <ac:spMk id="23604" creationId="{055984EA-6ACC-4D5B-BE56-2C596E363411}"/>
          </ac:spMkLst>
        </pc:spChg>
        <pc:spChg chg="mod">
          <ac:chgData name="Adinath Durugkar" userId="7242ca50920338a9" providerId="LiveId" clId="{63E1636B-BDC3-4009-81D7-6939FD0115C3}" dt="2021-11-08T11:38:03.657" v="1597" actId="207"/>
          <ac:spMkLst>
            <pc:docMk/>
            <pc:sldMk cId="0" sldId="379"/>
            <ac:spMk id="23607" creationId="{56F3FD51-E94F-49B6-A25F-C873B895A3F3}"/>
          </ac:spMkLst>
        </pc:spChg>
      </pc:sldChg>
      <pc:sldChg chg="modSp add mod">
        <pc:chgData name="Adinath Durugkar" userId="7242ca50920338a9" providerId="LiveId" clId="{63E1636B-BDC3-4009-81D7-6939FD0115C3}" dt="2021-11-08T11:38:23.101" v="1600" actId="207"/>
        <pc:sldMkLst>
          <pc:docMk/>
          <pc:sldMk cId="0" sldId="380"/>
        </pc:sldMkLst>
        <pc:spChg chg="mod">
          <ac:chgData name="Adinath Durugkar" userId="7242ca50920338a9" providerId="LiveId" clId="{63E1636B-BDC3-4009-81D7-6939FD0115C3}" dt="2021-11-08T11:38:13.658" v="1599" actId="404"/>
          <ac:spMkLst>
            <pc:docMk/>
            <pc:sldMk cId="0" sldId="380"/>
            <ac:spMk id="24578" creationId="{A7F0EEC6-3E8A-41E1-B930-3C9C4BC3394F}"/>
          </ac:spMkLst>
        </pc:spChg>
        <pc:spChg chg="mod">
          <ac:chgData name="Adinath Durugkar" userId="7242ca50920338a9" providerId="LiveId" clId="{63E1636B-BDC3-4009-81D7-6939FD0115C3}" dt="2021-11-08T11:38:23.101" v="1600" actId="207"/>
          <ac:spMkLst>
            <pc:docMk/>
            <pc:sldMk cId="0" sldId="380"/>
            <ac:spMk id="24579" creationId="{CE9C8A23-541A-4264-B998-6E93E68CB640}"/>
          </ac:spMkLst>
        </pc:spChg>
      </pc:sldChg>
      <pc:sldChg chg="modSp add mod">
        <pc:chgData name="Adinath Durugkar" userId="7242ca50920338a9" providerId="LiveId" clId="{63E1636B-BDC3-4009-81D7-6939FD0115C3}" dt="2021-11-08T11:38:55.312" v="1605" actId="207"/>
        <pc:sldMkLst>
          <pc:docMk/>
          <pc:sldMk cId="0" sldId="381"/>
        </pc:sldMkLst>
        <pc:spChg chg="mod">
          <ac:chgData name="Adinath Durugkar" userId="7242ca50920338a9" providerId="LiveId" clId="{63E1636B-BDC3-4009-81D7-6939FD0115C3}" dt="2021-11-08T11:38:42.217" v="1603" actId="207"/>
          <ac:spMkLst>
            <pc:docMk/>
            <pc:sldMk cId="0" sldId="381"/>
            <ac:spMk id="25602" creationId="{AA0C2D97-2756-4FC8-A6DC-6655115FE323}"/>
          </ac:spMkLst>
        </pc:spChg>
        <pc:spChg chg="mod">
          <ac:chgData name="Adinath Durugkar" userId="7242ca50920338a9" providerId="LiveId" clId="{63E1636B-BDC3-4009-81D7-6939FD0115C3}" dt="2021-11-08T11:38:55.312" v="1605" actId="207"/>
          <ac:spMkLst>
            <pc:docMk/>
            <pc:sldMk cId="0" sldId="381"/>
            <ac:spMk id="25606" creationId="{FCAD9D7D-E436-466C-A241-61A3662A563A}"/>
          </ac:spMkLst>
        </pc:spChg>
      </pc:sldChg>
      <pc:sldChg chg="modSp add mod">
        <pc:chgData name="Adinath Durugkar" userId="7242ca50920338a9" providerId="LiveId" clId="{63E1636B-BDC3-4009-81D7-6939FD0115C3}" dt="2021-11-08T11:39:16.976" v="1610" actId="207"/>
        <pc:sldMkLst>
          <pc:docMk/>
          <pc:sldMk cId="0" sldId="382"/>
        </pc:sldMkLst>
        <pc:spChg chg="mod">
          <ac:chgData name="Adinath Durugkar" userId="7242ca50920338a9" providerId="LiveId" clId="{63E1636B-BDC3-4009-81D7-6939FD0115C3}" dt="2021-11-08T11:39:04.632" v="1608" actId="207"/>
          <ac:spMkLst>
            <pc:docMk/>
            <pc:sldMk cId="0" sldId="382"/>
            <ac:spMk id="26626" creationId="{481CCCB8-AB45-49AB-A39D-3EA241134A15}"/>
          </ac:spMkLst>
        </pc:spChg>
        <pc:spChg chg="mod">
          <ac:chgData name="Adinath Durugkar" userId="7242ca50920338a9" providerId="LiveId" clId="{63E1636B-BDC3-4009-81D7-6939FD0115C3}" dt="2021-11-08T11:39:11.286" v="1609" actId="207"/>
          <ac:spMkLst>
            <pc:docMk/>
            <pc:sldMk cId="0" sldId="382"/>
            <ac:spMk id="26627" creationId="{3721918F-A133-479D-842E-6B5558B7AFDC}"/>
          </ac:spMkLst>
        </pc:spChg>
        <pc:spChg chg="mod">
          <ac:chgData name="Adinath Durugkar" userId="7242ca50920338a9" providerId="LiveId" clId="{63E1636B-BDC3-4009-81D7-6939FD0115C3}" dt="2021-11-08T11:39:16.976" v="1610" actId="207"/>
          <ac:spMkLst>
            <pc:docMk/>
            <pc:sldMk cId="0" sldId="382"/>
            <ac:spMk id="26652" creationId="{1AAA00F7-FDDD-4681-B738-1822D395088E}"/>
          </ac:spMkLst>
        </pc:spChg>
      </pc:sldChg>
      <pc:sldChg chg="modSp add mod">
        <pc:chgData name="Adinath Durugkar" userId="7242ca50920338a9" providerId="LiveId" clId="{63E1636B-BDC3-4009-81D7-6939FD0115C3}" dt="2021-11-08T11:39:24.816" v="1611" actId="207"/>
        <pc:sldMkLst>
          <pc:docMk/>
          <pc:sldMk cId="0" sldId="383"/>
        </pc:sldMkLst>
        <pc:spChg chg="mod">
          <ac:chgData name="Adinath Durugkar" userId="7242ca50920338a9" providerId="LiveId" clId="{63E1636B-BDC3-4009-81D7-6939FD0115C3}" dt="2021-11-08T11:39:24.816" v="1611" actId="207"/>
          <ac:spMkLst>
            <pc:docMk/>
            <pc:sldMk cId="0" sldId="383"/>
            <ac:spMk id="27775" creationId="{DA5042A8-441E-4E50-BD0C-940480B308E9}"/>
          </ac:spMkLst>
        </pc:spChg>
      </pc:sldChg>
      <pc:sldChg chg="modSp add mod">
        <pc:chgData name="Adinath Durugkar" userId="7242ca50920338a9" providerId="LiveId" clId="{63E1636B-BDC3-4009-81D7-6939FD0115C3}" dt="2021-11-08T11:39:42.427" v="1615" actId="207"/>
        <pc:sldMkLst>
          <pc:docMk/>
          <pc:sldMk cId="0" sldId="384"/>
        </pc:sldMkLst>
        <pc:spChg chg="mod">
          <ac:chgData name="Adinath Durugkar" userId="7242ca50920338a9" providerId="LiveId" clId="{63E1636B-BDC3-4009-81D7-6939FD0115C3}" dt="2021-11-08T11:39:34.180" v="1614" actId="207"/>
          <ac:spMkLst>
            <pc:docMk/>
            <pc:sldMk cId="0" sldId="384"/>
            <ac:spMk id="28674" creationId="{31BBA6DC-6C36-4353-A249-96431B6FBABE}"/>
          </ac:spMkLst>
        </pc:spChg>
        <pc:spChg chg="mod">
          <ac:chgData name="Adinath Durugkar" userId="7242ca50920338a9" providerId="LiveId" clId="{63E1636B-BDC3-4009-81D7-6939FD0115C3}" dt="2021-11-08T11:39:42.427" v="1615" actId="207"/>
          <ac:spMkLst>
            <pc:docMk/>
            <pc:sldMk cId="0" sldId="384"/>
            <ac:spMk id="28675" creationId="{B757D6E1-0B05-4A3D-ADD4-BF5F9E01884B}"/>
          </ac:spMkLst>
        </pc:spChg>
      </pc:sldChg>
      <pc:sldChg chg="modSp add mod">
        <pc:chgData name="Adinath Durugkar" userId="7242ca50920338a9" providerId="LiveId" clId="{63E1636B-BDC3-4009-81D7-6939FD0115C3}" dt="2021-11-08T11:39:48.671" v="1616" actId="207"/>
        <pc:sldMkLst>
          <pc:docMk/>
          <pc:sldMk cId="0" sldId="385"/>
        </pc:sldMkLst>
        <pc:spChg chg="mod">
          <ac:chgData name="Adinath Durugkar" userId="7242ca50920338a9" providerId="LiveId" clId="{63E1636B-BDC3-4009-81D7-6939FD0115C3}" dt="2021-11-08T11:39:48.671" v="1616" actId="207"/>
          <ac:spMkLst>
            <pc:docMk/>
            <pc:sldMk cId="0" sldId="385"/>
            <ac:spMk id="29843" creationId="{484C3F3B-9F14-4D1C-86FD-519FBF1995C1}"/>
          </ac:spMkLst>
        </pc:spChg>
      </pc:sldChg>
      <pc:sldChg chg="modSp add mod">
        <pc:chgData name="Adinath Durugkar" userId="7242ca50920338a9" providerId="LiveId" clId="{63E1636B-BDC3-4009-81D7-6939FD0115C3}" dt="2021-11-08T11:39:57.518" v="1617" actId="207"/>
        <pc:sldMkLst>
          <pc:docMk/>
          <pc:sldMk cId="0" sldId="386"/>
        </pc:sldMkLst>
        <pc:spChg chg="mod">
          <ac:chgData name="Adinath Durugkar" userId="7242ca50920338a9" providerId="LiveId" clId="{63E1636B-BDC3-4009-81D7-6939FD0115C3}" dt="2021-11-08T11:39:57.518" v="1617" actId="207"/>
          <ac:spMkLst>
            <pc:docMk/>
            <pc:sldMk cId="0" sldId="386"/>
            <ac:spMk id="30746" creationId="{FAA9C9BB-8F78-4802-99ED-4D4FD21BF572}"/>
          </ac:spMkLst>
        </pc:spChg>
      </pc:sldChg>
      <pc:sldChg chg="modSp add mod">
        <pc:chgData name="Adinath Durugkar" userId="7242ca50920338a9" providerId="LiveId" clId="{63E1636B-BDC3-4009-81D7-6939FD0115C3}" dt="2021-11-08T11:40:14.218" v="1620" actId="207"/>
        <pc:sldMkLst>
          <pc:docMk/>
          <pc:sldMk cId="0" sldId="387"/>
        </pc:sldMkLst>
        <pc:spChg chg="mod">
          <ac:chgData name="Adinath Durugkar" userId="7242ca50920338a9" providerId="LiveId" clId="{63E1636B-BDC3-4009-81D7-6939FD0115C3}" dt="2021-11-08T11:40:04.779" v="1619" actId="207"/>
          <ac:spMkLst>
            <pc:docMk/>
            <pc:sldMk cId="0" sldId="387"/>
            <ac:spMk id="31746" creationId="{7FA57F77-A379-4DE4-8557-8CB8E1E0F680}"/>
          </ac:spMkLst>
        </pc:spChg>
        <pc:spChg chg="mod">
          <ac:chgData name="Adinath Durugkar" userId="7242ca50920338a9" providerId="LiveId" clId="{63E1636B-BDC3-4009-81D7-6939FD0115C3}" dt="2021-11-08T11:40:14.218" v="1620" actId="207"/>
          <ac:spMkLst>
            <pc:docMk/>
            <pc:sldMk cId="0" sldId="387"/>
            <ac:spMk id="31747" creationId="{521138F4-625D-4D73-8753-EC8A16505312}"/>
          </ac:spMkLst>
        </pc:spChg>
      </pc:sldChg>
      <pc:sldChg chg="modSp add mod">
        <pc:chgData name="Adinath Durugkar" userId="7242ca50920338a9" providerId="LiveId" clId="{63E1636B-BDC3-4009-81D7-6939FD0115C3}" dt="2021-11-08T11:40:39.631" v="1622" actId="207"/>
        <pc:sldMkLst>
          <pc:docMk/>
          <pc:sldMk cId="0" sldId="388"/>
        </pc:sldMkLst>
        <pc:spChg chg="mod">
          <ac:chgData name="Adinath Durugkar" userId="7242ca50920338a9" providerId="LiveId" clId="{63E1636B-BDC3-4009-81D7-6939FD0115C3}" dt="2021-11-08T11:40:39.631" v="1622" actId="207"/>
          <ac:spMkLst>
            <pc:docMk/>
            <pc:sldMk cId="0" sldId="388"/>
            <ac:spMk id="32770" creationId="{951798E5-76B5-483E-9C36-4D567ECFCC9C}"/>
          </ac:spMkLst>
        </pc:spChg>
      </pc:sldChg>
      <pc:sldChg chg="modSp add mod">
        <pc:chgData name="Adinath Durugkar" userId="7242ca50920338a9" providerId="LiveId" clId="{63E1636B-BDC3-4009-81D7-6939FD0115C3}" dt="2021-11-08T11:40:55.641" v="1626" actId="207"/>
        <pc:sldMkLst>
          <pc:docMk/>
          <pc:sldMk cId="0" sldId="389"/>
        </pc:sldMkLst>
        <pc:spChg chg="mod">
          <ac:chgData name="Adinath Durugkar" userId="7242ca50920338a9" providerId="LiveId" clId="{63E1636B-BDC3-4009-81D7-6939FD0115C3}" dt="2021-11-08T11:40:46.478" v="1625" actId="207"/>
          <ac:spMkLst>
            <pc:docMk/>
            <pc:sldMk cId="0" sldId="389"/>
            <ac:spMk id="33794" creationId="{7F4E9DE8-7407-4AC1-BB84-FA02784D14F0}"/>
          </ac:spMkLst>
        </pc:spChg>
        <pc:spChg chg="mod">
          <ac:chgData name="Adinath Durugkar" userId="7242ca50920338a9" providerId="LiveId" clId="{63E1636B-BDC3-4009-81D7-6939FD0115C3}" dt="2021-11-08T11:40:55.641" v="1626" actId="207"/>
          <ac:spMkLst>
            <pc:docMk/>
            <pc:sldMk cId="0" sldId="389"/>
            <ac:spMk id="33795" creationId="{A2F5759D-C5F3-4F73-B2B8-2D81B309B0B3}"/>
          </ac:spMkLst>
        </pc:spChg>
      </pc:sldChg>
      <pc:sldChg chg="modSp new mod">
        <pc:chgData name="Adinath Durugkar" userId="7242ca50920338a9" providerId="LiveId" clId="{63E1636B-BDC3-4009-81D7-6939FD0115C3}" dt="2021-11-11T06:03:23.006" v="1651" actId="207"/>
        <pc:sldMkLst>
          <pc:docMk/>
          <pc:sldMk cId="1211403980" sldId="390"/>
        </pc:sldMkLst>
        <pc:spChg chg="mod">
          <ac:chgData name="Adinath Durugkar" userId="7242ca50920338a9" providerId="LiveId" clId="{63E1636B-BDC3-4009-81D7-6939FD0115C3}" dt="2021-11-11T06:02:54.045" v="1644" actId="14100"/>
          <ac:spMkLst>
            <pc:docMk/>
            <pc:sldMk cId="1211403980" sldId="390"/>
            <ac:spMk id="2" creationId="{857B9975-18F3-471B-A4D4-3DEC6E0537F2}"/>
          </ac:spMkLst>
        </pc:spChg>
        <pc:spChg chg="mod">
          <ac:chgData name="Adinath Durugkar" userId="7242ca50920338a9" providerId="LiveId" clId="{63E1636B-BDC3-4009-81D7-6939FD0115C3}" dt="2021-11-11T06:03:23.006" v="1651" actId="207"/>
          <ac:spMkLst>
            <pc:docMk/>
            <pc:sldMk cId="1211403980" sldId="390"/>
            <ac:spMk id="3" creationId="{2658982A-BB7B-4294-B3E3-06AEEEA92E81}"/>
          </ac:spMkLst>
        </pc:spChg>
      </pc:sldChg>
      <pc:sldChg chg="modSp add mod">
        <pc:chgData name="Adinath Durugkar" userId="7242ca50920338a9" providerId="LiveId" clId="{63E1636B-BDC3-4009-81D7-6939FD0115C3}" dt="2021-11-11T06:14:38.942" v="1726" actId="207"/>
        <pc:sldMkLst>
          <pc:docMk/>
          <pc:sldMk cId="2816936421" sldId="391"/>
        </pc:sldMkLst>
        <pc:spChg chg="mod">
          <ac:chgData name="Adinath Durugkar" userId="7242ca50920338a9" providerId="LiveId" clId="{63E1636B-BDC3-4009-81D7-6939FD0115C3}" dt="2021-11-11T06:14:38.942" v="1726" actId="207"/>
          <ac:spMkLst>
            <pc:docMk/>
            <pc:sldMk cId="2816936421" sldId="391"/>
            <ac:spMk id="18435" creationId="{42ED9E48-E21B-434D-9A60-39AD37C83AB2}"/>
          </ac:spMkLst>
        </pc:spChg>
      </pc:sldChg>
      <pc:sldChg chg="addSp delSp modSp new mod">
        <pc:chgData name="Adinath Durugkar" userId="7242ca50920338a9" providerId="LiveId" clId="{63E1636B-BDC3-4009-81D7-6939FD0115C3}" dt="2021-11-11T06:43:41.008" v="1760" actId="1076"/>
        <pc:sldMkLst>
          <pc:docMk/>
          <pc:sldMk cId="2115928287" sldId="392"/>
        </pc:sldMkLst>
        <pc:spChg chg="mod">
          <ac:chgData name="Adinath Durugkar" userId="7242ca50920338a9" providerId="LiveId" clId="{63E1636B-BDC3-4009-81D7-6939FD0115C3}" dt="2021-11-11T06:28:23.988" v="1741" actId="207"/>
          <ac:spMkLst>
            <pc:docMk/>
            <pc:sldMk cId="2115928287" sldId="392"/>
            <ac:spMk id="2" creationId="{05183B0E-9905-4958-B6AE-BDB44600C16E}"/>
          </ac:spMkLst>
        </pc:spChg>
        <pc:spChg chg="del">
          <ac:chgData name="Adinath Durugkar" userId="7242ca50920338a9" providerId="LiveId" clId="{63E1636B-BDC3-4009-81D7-6939FD0115C3}" dt="2021-11-11T06:22:24.563" v="1732"/>
          <ac:spMkLst>
            <pc:docMk/>
            <pc:sldMk cId="2115928287" sldId="392"/>
            <ac:spMk id="3" creationId="{18AEBC9F-D2FB-4E7E-B2D0-679174502B60}"/>
          </ac:spMkLst>
        </pc:spChg>
        <pc:picChg chg="add mod">
          <ac:chgData name="Adinath Durugkar" userId="7242ca50920338a9" providerId="LiveId" clId="{63E1636B-BDC3-4009-81D7-6939FD0115C3}" dt="2021-11-11T06:43:41.008" v="1760" actId="1076"/>
          <ac:picMkLst>
            <pc:docMk/>
            <pc:sldMk cId="2115928287" sldId="392"/>
            <ac:picMk id="4" creationId="{DF6066C7-E771-4D78-8C41-A910302528C9}"/>
          </ac:picMkLst>
        </pc:picChg>
      </pc:sldChg>
      <pc:sldChg chg="addSp delSp modSp new mod modClrScheme chgLayout">
        <pc:chgData name="Adinath Durugkar" userId="7242ca50920338a9" providerId="LiveId" clId="{63E1636B-BDC3-4009-81D7-6939FD0115C3}" dt="2021-11-11T06:46:12.079" v="1799" actId="13926"/>
        <pc:sldMkLst>
          <pc:docMk/>
          <pc:sldMk cId="1880257315" sldId="393"/>
        </pc:sldMkLst>
        <pc:spChg chg="del mod ord">
          <ac:chgData name="Adinath Durugkar" userId="7242ca50920338a9" providerId="LiveId" clId="{63E1636B-BDC3-4009-81D7-6939FD0115C3}" dt="2021-11-11T06:45:16.168" v="1782" actId="21"/>
          <ac:spMkLst>
            <pc:docMk/>
            <pc:sldMk cId="1880257315" sldId="393"/>
            <ac:spMk id="2" creationId="{A692B788-D748-4727-BF79-935B82CEA58A}"/>
          </ac:spMkLst>
        </pc:spChg>
        <pc:spChg chg="mod ord">
          <ac:chgData name="Adinath Durugkar" userId="7242ca50920338a9" providerId="LiveId" clId="{63E1636B-BDC3-4009-81D7-6939FD0115C3}" dt="2021-11-11T06:46:12.079" v="1799" actId="13926"/>
          <ac:spMkLst>
            <pc:docMk/>
            <pc:sldMk cId="1880257315" sldId="393"/>
            <ac:spMk id="3" creationId="{244BCBB9-C437-4588-BC80-A5E35944E39C}"/>
          </ac:spMkLst>
        </pc:spChg>
        <pc:spChg chg="add mod ord">
          <ac:chgData name="Adinath Durugkar" userId="7242ca50920338a9" providerId="LiveId" clId="{63E1636B-BDC3-4009-81D7-6939FD0115C3}" dt="2021-11-11T06:46:06.172" v="1797" actId="27636"/>
          <ac:spMkLst>
            <pc:docMk/>
            <pc:sldMk cId="1880257315" sldId="393"/>
            <ac:spMk id="5" creationId="{70EC512F-5326-4C88-9ED6-7877DFFC4176}"/>
          </ac:spMkLst>
        </pc:spChg>
        <pc:spChg chg="add del mod">
          <ac:chgData name="Adinath Durugkar" userId="7242ca50920338a9" providerId="LiveId" clId="{63E1636B-BDC3-4009-81D7-6939FD0115C3}" dt="2021-11-11T06:45:20.086" v="1783"/>
          <ac:spMkLst>
            <pc:docMk/>
            <pc:sldMk cId="1880257315" sldId="393"/>
            <ac:spMk id="7" creationId="{E83F7840-4F99-42EC-B6F7-C02C2F07732F}"/>
          </ac:spMkLst>
        </pc:spChg>
        <pc:spChg chg="add mod">
          <ac:chgData name="Adinath Durugkar" userId="7242ca50920338a9" providerId="LiveId" clId="{63E1636B-BDC3-4009-81D7-6939FD0115C3}" dt="2021-11-11T06:45:22.496" v="1786" actId="27636"/>
          <ac:spMkLst>
            <pc:docMk/>
            <pc:sldMk cId="1880257315" sldId="393"/>
            <ac:spMk id="8" creationId="{2B07B966-08BD-4B5B-A850-C20C9A41713D}"/>
          </ac:spMkLst>
        </pc:spChg>
        <pc:picChg chg="add mod">
          <ac:chgData name="Adinath Durugkar" userId="7242ca50920338a9" providerId="LiveId" clId="{63E1636B-BDC3-4009-81D7-6939FD0115C3}" dt="2021-11-11T06:45:33.379" v="1788" actId="14100"/>
          <ac:picMkLst>
            <pc:docMk/>
            <pc:sldMk cId="1880257315" sldId="393"/>
            <ac:picMk id="4" creationId="{F086AD86-1D90-4A34-94ED-F0E6DFCDDB6D}"/>
          </ac:picMkLst>
        </pc:picChg>
      </pc:sldChg>
      <pc:sldChg chg="addSp delSp modSp new mod modClrScheme chgLayout">
        <pc:chgData name="Adinath Durugkar" userId="7242ca50920338a9" providerId="LiveId" clId="{63E1636B-BDC3-4009-81D7-6939FD0115C3}" dt="2021-11-11T06:51:42.694" v="1845"/>
        <pc:sldMkLst>
          <pc:docMk/>
          <pc:sldMk cId="146768994" sldId="394"/>
        </pc:sldMkLst>
        <pc:spChg chg="del mod">
          <ac:chgData name="Adinath Durugkar" userId="7242ca50920338a9" providerId="LiveId" clId="{63E1636B-BDC3-4009-81D7-6939FD0115C3}" dt="2021-11-11T06:49:44.340" v="1832" actId="700"/>
          <ac:spMkLst>
            <pc:docMk/>
            <pc:sldMk cId="146768994" sldId="394"/>
            <ac:spMk id="2" creationId="{2DC2ADBC-8C48-42F0-ACED-D0BE7428EDCC}"/>
          </ac:spMkLst>
        </pc:spChg>
        <pc:spChg chg="mod ord">
          <ac:chgData name="Adinath Durugkar" userId="7242ca50920338a9" providerId="LiveId" clId="{63E1636B-BDC3-4009-81D7-6939FD0115C3}" dt="2021-11-11T06:49:49.606" v="1836" actId="27636"/>
          <ac:spMkLst>
            <pc:docMk/>
            <pc:sldMk cId="146768994" sldId="394"/>
            <ac:spMk id="3" creationId="{F508ACE2-A57B-4E7C-A8EC-3FBCFE9ADDAF}"/>
          </ac:spMkLst>
        </pc:spChg>
        <pc:spChg chg="del">
          <ac:chgData name="Adinath Durugkar" userId="7242ca50920338a9" providerId="LiveId" clId="{63E1636B-BDC3-4009-81D7-6939FD0115C3}" dt="2021-11-11T06:46:53.316" v="1801"/>
          <ac:spMkLst>
            <pc:docMk/>
            <pc:sldMk cId="146768994" sldId="394"/>
            <ac:spMk id="4" creationId="{0B7E6EA1-10F6-4F4A-9E40-86ACC32E2D1E}"/>
          </ac:spMkLst>
        </pc:spChg>
        <pc:picChg chg="add mod ord">
          <ac:chgData name="Adinath Durugkar" userId="7242ca50920338a9" providerId="LiveId" clId="{63E1636B-BDC3-4009-81D7-6939FD0115C3}" dt="2021-11-11T06:49:55.950" v="1838" actId="1076"/>
          <ac:picMkLst>
            <pc:docMk/>
            <pc:sldMk cId="146768994" sldId="394"/>
            <ac:picMk id="5" creationId="{DD27FE45-EBB7-482A-AA4A-FB6164D95FF0}"/>
          </ac:picMkLst>
        </pc:picChg>
        <pc:inkChg chg="add del">
          <ac:chgData name="Adinath Durugkar" userId="7242ca50920338a9" providerId="LiveId" clId="{63E1636B-BDC3-4009-81D7-6939FD0115C3}" dt="2021-11-11T06:51:42.694" v="1845"/>
          <ac:inkMkLst>
            <pc:docMk/>
            <pc:sldMk cId="146768994" sldId="394"/>
            <ac:inkMk id="6" creationId="{3DF6997A-82E0-4A82-B767-889CA0E55BBA}"/>
          </ac:inkMkLst>
        </pc:inkChg>
        <pc:inkChg chg="add del">
          <ac:chgData name="Adinath Durugkar" userId="7242ca50920338a9" providerId="LiveId" clId="{63E1636B-BDC3-4009-81D7-6939FD0115C3}" dt="2021-11-11T06:51:42.694" v="1844"/>
          <ac:inkMkLst>
            <pc:docMk/>
            <pc:sldMk cId="146768994" sldId="394"/>
            <ac:inkMk id="7" creationId="{438AB7CE-F025-4454-81C5-96902F57D4B7}"/>
          </ac:inkMkLst>
        </pc:inkChg>
        <pc:inkChg chg="add del">
          <ac:chgData name="Adinath Durugkar" userId="7242ca50920338a9" providerId="LiveId" clId="{63E1636B-BDC3-4009-81D7-6939FD0115C3}" dt="2021-11-11T06:51:42.694" v="1843"/>
          <ac:inkMkLst>
            <pc:docMk/>
            <pc:sldMk cId="146768994" sldId="394"/>
            <ac:inkMk id="8" creationId="{24A980DA-C394-4E9F-8A5D-F4CC907C75CC}"/>
          </ac:inkMkLst>
        </pc:inkChg>
        <pc:inkChg chg="add">
          <ac:chgData name="Adinath Durugkar" userId="7242ca50920338a9" providerId="LiveId" clId="{63E1636B-BDC3-4009-81D7-6939FD0115C3}" dt="2021-11-11T06:51:34.677" v="1842" actId="9405"/>
          <ac:inkMkLst>
            <pc:docMk/>
            <pc:sldMk cId="146768994" sldId="394"/>
            <ac:inkMk id="9" creationId="{44667D71-AF5D-4BE9-93B7-2C147FD0A8D1}"/>
          </ac:inkMkLst>
        </pc:inkChg>
      </pc:sldChg>
      <pc:sldChg chg="modSp add mod">
        <pc:chgData name="Adinath Durugkar" userId="7242ca50920338a9" providerId="LiveId" clId="{63E1636B-BDC3-4009-81D7-6939FD0115C3}" dt="2021-11-11T07:08:26.114" v="1888" actId="13926"/>
        <pc:sldMkLst>
          <pc:docMk/>
          <pc:sldMk cId="1225627467" sldId="395"/>
        </pc:sldMkLst>
        <pc:spChg chg="mod">
          <ac:chgData name="Adinath Durugkar" userId="7242ca50920338a9" providerId="LiveId" clId="{63E1636B-BDC3-4009-81D7-6939FD0115C3}" dt="2021-11-11T07:08:26.114" v="1888" actId="13926"/>
          <ac:spMkLst>
            <pc:docMk/>
            <pc:sldMk cId="1225627467" sldId="395"/>
            <ac:spMk id="20483" creationId="{46AF5756-BDDD-434E-9A7B-97E3A7A55492}"/>
          </ac:spMkLst>
        </pc:spChg>
      </pc:sldChg>
    </pc:docChg>
  </pc:docChgLst>
  <pc:docChgLst>
    <pc:chgData name="IDRIS RATLAMWALA" userId="S::idris19@tsecedu.org::2de0be39-fca2-48e7-bd8d-bfc72cd11e31" providerId="AD" clId="Web-{611F7386-14F7-4D79-9721-412ACC51556F}"/>
    <pc:docChg chg="modSld">
      <pc:chgData name="IDRIS RATLAMWALA" userId="S::idris19@tsecedu.org::2de0be39-fca2-48e7-bd8d-bfc72cd11e31" providerId="AD" clId="Web-{611F7386-14F7-4D79-9721-412ACC51556F}" dt="2021-11-21T12:05:29.530" v="0"/>
      <pc:docMkLst>
        <pc:docMk/>
      </pc:docMkLst>
      <pc:sldChg chg="addSp">
        <pc:chgData name="IDRIS RATLAMWALA" userId="S::idris19@tsecedu.org::2de0be39-fca2-48e7-bd8d-bfc72cd11e31" providerId="AD" clId="Web-{611F7386-14F7-4D79-9721-412ACC51556F}" dt="2021-11-21T12:05:29.530" v="0"/>
        <pc:sldMkLst>
          <pc:docMk/>
          <pc:sldMk cId="1918876420" sldId="257"/>
        </pc:sldMkLst>
        <pc:spChg chg="add">
          <ac:chgData name="IDRIS RATLAMWALA" userId="S::idris19@tsecedu.org::2de0be39-fca2-48e7-bd8d-bfc72cd11e31" providerId="AD" clId="Web-{611F7386-14F7-4D79-9721-412ACC51556F}" dt="2021-11-21T12:05:29.530" v="0"/>
          <ac:spMkLst>
            <pc:docMk/>
            <pc:sldMk cId="1918876420" sldId="257"/>
            <ac:spMk id="4" creationId="{91F2241A-2848-4A02-B110-4F9E615FDBCD}"/>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06:51:34.677"/>
    </inkml:context>
    <inkml:brush xml:id="br0">
      <inkml:brushProperty name="width" value="0.35" units="cm"/>
      <inkml:brushProperty name="height" value="0.35" units="cm"/>
      <inkml:brushProperty name="color" value="#FF4E00"/>
      <inkml:brushProperty name="inkEffects" value="rainbow"/>
      <inkml:brushProperty name="anchorX" value="-1603.66699"/>
      <inkml:brushProperty name="anchorY" value="-674.27924"/>
      <inkml:brushProperty name="scaleFactor" value="0.5"/>
    </inkml:brush>
  </inkml:definitions>
  <inkml:trace contextRef="#ctx0" brushRef="#br0">0 0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C39783-0E66-4533-9DB8-40C63FAD46D2}" type="datetimeFigureOut">
              <a:rPr lang="en-IN" smtClean="0"/>
              <a:t>21-11-2021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C790-D388-4CD3-BF62-09EDC2430A4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387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C39783-0E66-4533-9DB8-40C63FAD46D2}" type="datetimeFigureOut">
              <a:rPr lang="en-IN" smtClean="0"/>
              <a:t>21-11-2021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C790-D388-4CD3-BF62-09EDC2430A44}" type="slidenum">
              <a:rPr lang="en-IN" smtClean="0"/>
              <a:t>‹#›</a:t>
            </a:fld>
            <a:endParaRPr lang="en-IN"/>
          </a:p>
        </p:txBody>
      </p:sp>
    </p:spTree>
    <p:extLst>
      <p:ext uri="{BB962C8B-B14F-4D97-AF65-F5344CB8AC3E}">
        <p14:creationId xmlns:p14="http://schemas.microsoft.com/office/powerpoint/2010/main" val="4053980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C39783-0E66-4533-9DB8-40C63FAD46D2}" type="datetimeFigureOut">
              <a:rPr lang="en-IN" smtClean="0"/>
              <a:t>21-11-2021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C790-D388-4CD3-BF62-09EDC2430A44}" type="slidenum">
              <a:rPr lang="en-IN" smtClean="0"/>
              <a:t>‹#›</a:t>
            </a:fld>
            <a:endParaRPr lang="en-IN"/>
          </a:p>
        </p:txBody>
      </p:sp>
    </p:spTree>
    <p:extLst>
      <p:ext uri="{BB962C8B-B14F-4D97-AF65-F5344CB8AC3E}">
        <p14:creationId xmlns:p14="http://schemas.microsoft.com/office/powerpoint/2010/main" val="3647752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274638"/>
            <a:ext cx="10972800" cy="1143000"/>
          </a:xfrm>
        </p:spPr>
        <p:txBody>
          <a:bodyPr/>
          <a:lstStyle/>
          <a:p>
            <a:r>
              <a:rPr lang="en-US"/>
              <a:t>Click to edit Master title style</a:t>
            </a:r>
            <a:endParaRPr lang="en-IN"/>
          </a:p>
        </p:txBody>
      </p:sp>
      <p:sp>
        <p:nvSpPr>
          <p:cNvPr id="3" name="Content Placeholder 2"/>
          <p:cNvSpPr>
            <a:spLocks noGrp="1"/>
          </p:cNvSpPr>
          <p:nvPr>
            <p:ph sz="quarter" idx="1"/>
          </p:nvPr>
        </p:nvSpPr>
        <p:spPr>
          <a:xfrm>
            <a:off x="609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609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Content Placeholder 5"/>
          <p:cNvSpPr>
            <a:spLocks noGrp="1"/>
          </p:cNvSpPr>
          <p:nvPr>
            <p:ph sz="quarter" idx="4"/>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4">
            <a:extLst>
              <a:ext uri="{FF2B5EF4-FFF2-40B4-BE49-F238E27FC236}">
                <a16:creationId xmlns:a16="http://schemas.microsoft.com/office/drawing/2014/main" id="{356B0621-0888-4D76-BCA3-8714A7CBD96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B498718B-9904-4338-8106-5C58791364AC}"/>
              </a:ext>
            </a:extLst>
          </p:cNvPr>
          <p:cNvSpPr>
            <a:spLocks noGrp="1" noChangeArrowheads="1"/>
          </p:cNvSpPr>
          <p:nvPr>
            <p:ph type="sldNum" sz="quarter" idx="11"/>
          </p:nvPr>
        </p:nvSpPr>
        <p:spPr>
          <a:ln/>
        </p:spPr>
        <p:txBody>
          <a:bodyPr/>
          <a:lstStyle>
            <a:lvl1pPr>
              <a:defRPr/>
            </a:lvl1pPr>
          </a:lstStyle>
          <a:p>
            <a:pPr>
              <a:defRPr/>
            </a:pPr>
            <a:fld id="{F43C964F-A460-433B-A4BB-90F71257722A}" type="slidenum">
              <a:rPr lang="en-US" altLang="en-US"/>
              <a:pPr>
                <a:defRPr/>
              </a:pPr>
              <a:t>‹#›</a:t>
            </a:fld>
            <a:endParaRPr lang="en-US" altLang="en-US"/>
          </a:p>
        </p:txBody>
      </p:sp>
    </p:spTree>
    <p:extLst>
      <p:ext uri="{BB962C8B-B14F-4D97-AF65-F5344CB8AC3E}">
        <p14:creationId xmlns:p14="http://schemas.microsoft.com/office/powerpoint/2010/main" val="3020253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C39783-0E66-4533-9DB8-40C63FAD46D2}" type="datetimeFigureOut">
              <a:rPr lang="en-IN" smtClean="0"/>
              <a:t>21-11-2021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C790-D388-4CD3-BF62-09EDC2430A44}" type="slidenum">
              <a:rPr lang="en-IN" smtClean="0"/>
              <a:t>‹#›</a:t>
            </a:fld>
            <a:endParaRPr lang="en-IN"/>
          </a:p>
        </p:txBody>
      </p:sp>
    </p:spTree>
    <p:extLst>
      <p:ext uri="{BB962C8B-B14F-4D97-AF65-F5344CB8AC3E}">
        <p14:creationId xmlns:p14="http://schemas.microsoft.com/office/powerpoint/2010/main" val="882411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C39783-0E66-4533-9DB8-40C63FAD46D2}" type="datetimeFigureOut">
              <a:rPr lang="en-IN" smtClean="0"/>
              <a:t>21-11-2021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C790-D388-4CD3-BF62-09EDC2430A4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477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C39783-0E66-4533-9DB8-40C63FAD46D2}" type="datetimeFigureOut">
              <a:rPr lang="en-IN" smtClean="0"/>
              <a:t>21-11-2021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03C790-D388-4CD3-BF62-09EDC2430A44}" type="slidenum">
              <a:rPr lang="en-IN" smtClean="0"/>
              <a:t>‹#›</a:t>
            </a:fld>
            <a:endParaRPr lang="en-IN"/>
          </a:p>
        </p:txBody>
      </p:sp>
    </p:spTree>
    <p:extLst>
      <p:ext uri="{BB962C8B-B14F-4D97-AF65-F5344CB8AC3E}">
        <p14:creationId xmlns:p14="http://schemas.microsoft.com/office/powerpoint/2010/main" val="45774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C39783-0E66-4533-9DB8-40C63FAD46D2}" type="datetimeFigureOut">
              <a:rPr lang="en-IN" smtClean="0"/>
              <a:t>21-11-2021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503C790-D388-4CD3-BF62-09EDC2430A44}" type="slidenum">
              <a:rPr lang="en-IN" smtClean="0"/>
              <a:t>‹#›</a:t>
            </a:fld>
            <a:endParaRPr lang="en-IN"/>
          </a:p>
        </p:txBody>
      </p:sp>
    </p:spTree>
    <p:extLst>
      <p:ext uri="{BB962C8B-B14F-4D97-AF65-F5344CB8AC3E}">
        <p14:creationId xmlns:p14="http://schemas.microsoft.com/office/powerpoint/2010/main" val="1158706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C39783-0E66-4533-9DB8-40C63FAD46D2}" type="datetimeFigureOut">
              <a:rPr lang="en-IN" smtClean="0"/>
              <a:t>21-11-2021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503C790-D388-4CD3-BF62-09EDC2430A44}" type="slidenum">
              <a:rPr lang="en-IN" smtClean="0"/>
              <a:t>‹#›</a:t>
            </a:fld>
            <a:endParaRPr lang="en-IN"/>
          </a:p>
        </p:txBody>
      </p:sp>
    </p:spTree>
    <p:extLst>
      <p:ext uri="{BB962C8B-B14F-4D97-AF65-F5344CB8AC3E}">
        <p14:creationId xmlns:p14="http://schemas.microsoft.com/office/powerpoint/2010/main" val="2325064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3C39783-0E66-4533-9DB8-40C63FAD46D2}" type="datetimeFigureOut">
              <a:rPr lang="en-IN" smtClean="0"/>
              <a:t>21-11-2021</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9503C790-D388-4CD3-BF62-09EDC2430A44}" type="slidenum">
              <a:rPr lang="en-IN" smtClean="0"/>
              <a:t>‹#›</a:t>
            </a:fld>
            <a:endParaRPr lang="en-IN"/>
          </a:p>
        </p:txBody>
      </p:sp>
    </p:spTree>
    <p:extLst>
      <p:ext uri="{BB962C8B-B14F-4D97-AF65-F5344CB8AC3E}">
        <p14:creationId xmlns:p14="http://schemas.microsoft.com/office/powerpoint/2010/main" val="1163718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3C39783-0E66-4533-9DB8-40C63FAD46D2}" type="datetimeFigureOut">
              <a:rPr lang="en-IN" smtClean="0"/>
              <a:t>21-11-2021</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503C790-D388-4CD3-BF62-09EDC2430A44}" type="slidenum">
              <a:rPr lang="en-IN" smtClean="0"/>
              <a:t>‹#›</a:t>
            </a:fld>
            <a:endParaRPr lang="en-IN"/>
          </a:p>
        </p:txBody>
      </p:sp>
    </p:spTree>
    <p:extLst>
      <p:ext uri="{BB962C8B-B14F-4D97-AF65-F5344CB8AC3E}">
        <p14:creationId xmlns:p14="http://schemas.microsoft.com/office/powerpoint/2010/main" val="3794772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C39783-0E66-4533-9DB8-40C63FAD46D2}" type="datetimeFigureOut">
              <a:rPr lang="en-IN" smtClean="0"/>
              <a:t>21-11-2021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03C790-D388-4CD3-BF62-09EDC2430A44}" type="slidenum">
              <a:rPr lang="en-IN" smtClean="0"/>
              <a:t>‹#›</a:t>
            </a:fld>
            <a:endParaRPr lang="en-IN"/>
          </a:p>
        </p:txBody>
      </p:sp>
    </p:spTree>
    <p:extLst>
      <p:ext uri="{BB962C8B-B14F-4D97-AF65-F5344CB8AC3E}">
        <p14:creationId xmlns:p14="http://schemas.microsoft.com/office/powerpoint/2010/main" val="408705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3C39783-0E66-4533-9DB8-40C63FAD46D2}" type="datetimeFigureOut">
              <a:rPr lang="en-IN" smtClean="0"/>
              <a:t>21-11-2021</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503C790-D388-4CD3-BF62-09EDC2430A44}"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084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546CC-E673-492B-A2ED-4476A86DD6E0}"/>
              </a:ext>
            </a:extLst>
          </p:cNvPr>
          <p:cNvSpPr>
            <a:spLocks noGrp="1"/>
          </p:cNvSpPr>
          <p:nvPr>
            <p:ph type="ctrTitle"/>
          </p:nvPr>
        </p:nvSpPr>
        <p:spPr/>
        <p:txBody>
          <a:bodyPr/>
          <a:lstStyle/>
          <a:p>
            <a:r>
              <a:rPr lang="en-IN" dirty="0">
                <a:solidFill>
                  <a:srgbClr val="FF0000"/>
                </a:solidFill>
              </a:rPr>
              <a:t>Trees</a:t>
            </a:r>
          </a:p>
        </p:txBody>
      </p:sp>
      <p:sp>
        <p:nvSpPr>
          <p:cNvPr id="3" name="Subtitle 2">
            <a:extLst>
              <a:ext uri="{FF2B5EF4-FFF2-40B4-BE49-F238E27FC236}">
                <a16:creationId xmlns:a16="http://schemas.microsoft.com/office/drawing/2014/main" id="{E42ABEDA-2231-4F1A-BB56-21AB9C462B0C}"/>
              </a:ext>
            </a:extLst>
          </p:cNvPr>
          <p:cNvSpPr>
            <a:spLocks noGrp="1"/>
          </p:cNvSpPr>
          <p:nvPr>
            <p:ph type="subTitle" idx="1"/>
          </p:nvPr>
        </p:nvSpPr>
        <p:spPr/>
        <p:txBody>
          <a:bodyPr>
            <a:normAutofit fontScale="85000" lnSpcReduction="20000"/>
          </a:bodyPr>
          <a:lstStyle/>
          <a:p>
            <a:r>
              <a:rPr lang="en-IN" dirty="0" err="1"/>
              <a:t>Anagha</a:t>
            </a:r>
            <a:r>
              <a:rPr lang="en-IN" dirty="0"/>
              <a:t> </a:t>
            </a:r>
            <a:r>
              <a:rPr lang="en-IN" dirty="0" err="1"/>
              <a:t>DurugKAR</a:t>
            </a:r>
            <a:endParaRPr lang="en-IN" dirty="0"/>
          </a:p>
          <a:p>
            <a:r>
              <a:rPr lang="en-IN" dirty="0"/>
              <a:t>Assistant Professor</a:t>
            </a:r>
          </a:p>
          <a:p>
            <a:r>
              <a:rPr lang="en-IN" dirty="0"/>
              <a:t>TSEC</a:t>
            </a:r>
          </a:p>
        </p:txBody>
      </p:sp>
    </p:spTree>
    <p:extLst>
      <p:ext uri="{BB962C8B-B14F-4D97-AF65-F5344CB8AC3E}">
        <p14:creationId xmlns:p14="http://schemas.microsoft.com/office/powerpoint/2010/main" val="1679689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3C00C-D2D5-4E92-87FA-D3E178228F84}"/>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AF500C2F-F064-4DF2-96CA-7A7956667EC7}"/>
              </a:ext>
            </a:extLst>
          </p:cNvPr>
          <p:cNvPicPr>
            <a:picLocks noGrp="1" noChangeAspect="1"/>
          </p:cNvPicPr>
          <p:nvPr>
            <p:ph sz="half" idx="1"/>
          </p:nvPr>
        </p:nvPicPr>
        <p:blipFill>
          <a:blip r:embed="rId2"/>
          <a:stretch>
            <a:fillRect/>
          </a:stretch>
        </p:blipFill>
        <p:spPr>
          <a:xfrm>
            <a:off x="1492795" y="1846370"/>
            <a:ext cx="4096247" cy="4022725"/>
          </a:xfrm>
          <a:prstGeom prst="rect">
            <a:avLst/>
          </a:prstGeom>
        </p:spPr>
      </p:pic>
      <p:sp>
        <p:nvSpPr>
          <p:cNvPr id="4" name="Content Placeholder 3">
            <a:extLst>
              <a:ext uri="{FF2B5EF4-FFF2-40B4-BE49-F238E27FC236}">
                <a16:creationId xmlns:a16="http://schemas.microsoft.com/office/drawing/2014/main" id="{BB416EE5-4D01-4B6C-BD63-8B60181DF1F7}"/>
              </a:ext>
            </a:extLst>
          </p:cNvPr>
          <p:cNvSpPr>
            <a:spLocks noGrp="1"/>
          </p:cNvSpPr>
          <p:nvPr>
            <p:ph sz="half" idx="2"/>
          </p:nvPr>
        </p:nvSpPr>
        <p:spPr/>
        <p:txBody>
          <a:bodyPr>
            <a:normAutofit lnSpcReduction="10000"/>
          </a:bodyPr>
          <a:lstStyle/>
          <a:p>
            <a:r>
              <a:rPr lang="en-US" dirty="0"/>
              <a:t>classification tree from biology. Figure 1 shows an example of the biological classification of some animals. From this simple example, we can learn about several properties of trees. The first property this example demonstrates is that trees are hierarchical. By hierarchical, we mean that trees are structured in layers with the more general things near the top and the more specific things near the bottom. The top of the hierarchy is the Kingdom, the next layer of the tree (the “children” of the layer above) is the Phylum, then the Class, and so on. However, no matter how deep we go in the classification tree, all the organisms are still animals.</a:t>
            </a:r>
            <a:endParaRPr lang="en-IN" dirty="0"/>
          </a:p>
        </p:txBody>
      </p:sp>
    </p:spTree>
    <p:extLst>
      <p:ext uri="{BB962C8B-B14F-4D97-AF65-F5344CB8AC3E}">
        <p14:creationId xmlns:p14="http://schemas.microsoft.com/office/powerpoint/2010/main" val="13429785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CD066A4C-0888-4FCE-884B-ED533CA41D6A}"/>
              </a:ext>
            </a:extLst>
          </p:cNvPr>
          <p:cNvSpPr>
            <a:spLocks noGrp="1" noChangeArrowheads="1"/>
          </p:cNvSpPr>
          <p:nvPr>
            <p:ph type="body" idx="1"/>
          </p:nvPr>
        </p:nvSpPr>
        <p:spPr>
          <a:xfrm>
            <a:off x="762000" y="304800"/>
            <a:ext cx="9525000" cy="1600200"/>
          </a:xfrm>
        </p:spPr>
        <p:txBody>
          <a:bodyPr/>
          <a:lstStyle/>
          <a:p>
            <a:r>
              <a:rPr lang="en-US" altLang="en-US" sz="1800" b="1" i="1" dirty="0">
                <a:solidFill>
                  <a:srgbClr val="FF9900"/>
                </a:solidFill>
              </a:rPr>
              <a:t>Case 2:</a:t>
            </a:r>
            <a:r>
              <a:rPr lang="en-US" altLang="en-US" sz="1800" b="1" dirty="0">
                <a:solidFill>
                  <a:srgbClr val="FF9900"/>
                </a:solidFill>
              </a:rPr>
              <a:t> Deleting a node with one child (either left or right).</a:t>
            </a:r>
            <a:r>
              <a:rPr lang="en-US" altLang="en-US" sz="1800" b="1" dirty="0">
                <a:solidFill>
                  <a:srgbClr val="CC3300"/>
                </a:solidFill>
              </a:rPr>
              <a:t> </a:t>
            </a:r>
            <a:r>
              <a:rPr lang="en-US" altLang="en-US" sz="1800" b="1" dirty="0">
                <a:solidFill>
                  <a:schemeClr val="tx1"/>
                </a:solidFill>
              </a:rPr>
              <a:t>To handle the deletion, the node’s child is set to be the child of the node’s parent. In other words, replace the node with its child. Now, if the node was the left child of its parent, the node’s child becomes the left child of the node’s parent. Correspondingly, if the node was the right child of its parent, the node’s child becomes the right child of the node’s parent. </a:t>
            </a:r>
          </a:p>
        </p:txBody>
      </p:sp>
      <p:grpSp>
        <p:nvGrpSpPr>
          <p:cNvPr id="159747" name="Group 3">
            <a:extLst>
              <a:ext uri="{FF2B5EF4-FFF2-40B4-BE49-F238E27FC236}">
                <a16:creationId xmlns:a16="http://schemas.microsoft.com/office/drawing/2014/main" id="{17313E07-AF5A-49C3-9CED-1522DB471DFC}"/>
              </a:ext>
            </a:extLst>
          </p:cNvPr>
          <p:cNvGrpSpPr>
            <a:grpSpLocks/>
          </p:cNvGrpSpPr>
          <p:nvPr/>
        </p:nvGrpSpPr>
        <p:grpSpPr bwMode="auto">
          <a:xfrm>
            <a:off x="1016001" y="2167467"/>
            <a:ext cx="7518400" cy="1725083"/>
            <a:chOff x="648" y="1392"/>
            <a:chExt cx="3240" cy="1060"/>
          </a:xfrm>
        </p:grpSpPr>
        <p:sp>
          <p:nvSpPr>
            <p:cNvPr id="159748" name="Oval 4">
              <a:extLst>
                <a:ext uri="{FF2B5EF4-FFF2-40B4-BE49-F238E27FC236}">
                  <a16:creationId xmlns:a16="http://schemas.microsoft.com/office/drawing/2014/main" id="{BE2DF8C6-A29E-48D0-833B-A9ECC7DD60D9}"/>
                </a:ext>
              </a:extLst>
            </p:cNvPr>
            <p:cNvSpPr>
              <a:spLocks noChangeArrowheads="1"/>
            </p:cNvSpPr>
            <p:nvPr/>
          </p:nvSpPr>
          <p:spPr bwMode="auto">
            <a:xfrm>
              <a:off x="792" y="1392"/>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dirty="0">
                  <a:solidFill>
                    <a:srgbClr val="993300"/>
                  </a:solidFill>
                  <a:highlight>
                    <a:srgbClr val="00FFFF"/>
                  </a:highlight>
                </a:rPr>
                <a:t>45</a:t>
              </a:r>
            </a:p>
          </p:txBody>
        </p:sp>
        <p:sp>
          <p:nvSpPr>
            <p:cNvPr id="159749" name="Line 5">
              <a:extLst>
                <a:ext uri="{FF2B5EF4-FFF2-40B4-BE49-F238E27FC236}">
                  <a16:creationId xmlns:a16="http://schemas.microsoft.com/office/drawing/2014/main" id="{6608A39B-7401-49F5-B42B-D17D9AE8866F}"/>
                </a:ext>
              </a:extLst>
            </p:cNvPr>
            <p:cNvSpPr>
              <a:spLocks noChangeShapeType="1"/>
            </p:cNvSpPr>
            <p:nvPr/>
          </p:nvSpPr>
          <p:spPr bwMode="auto">
            <a:xfrm flipH="1">
              <a:off x="792" y="1608"/>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59750" name="Oval 6">
              <a:extLst>
                <a:ext uri="{FF2B5EF4-FFF2-40B4-BE49-F238E27FC236}">
                  <a16:creationId xmlns:a16="http://schemas.microsoft.com/office/drawing/2014/main" id="{5600DD23-D321-4EEC-9FBE-D60CBC879BEE}"/>
                </a:ext>
              </a:extLst>
            </p:cNvPr>
            <p:cNvSpPr>
              <a:spLocks noChangeArrowheads="1"/>
            </p:cNvSpPr>
            <p:nvPr/>
          </p:nvSpPr>
          <p:spPr bwMode="auto">
            <a:xfrm>
              <a:off x="648" y="1680"/>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39</a:t>
              </a:r>
            </a:p>
          </p:txBody>
        </p:sp>
        <p:sp>
          <p:nvSpPr>
            <p:cNvPr id="159751" name="Line 7">
              <a:extLst>
                <a:ext uri="{FF2B5EF4-FFF2-40B4-BE49-F238E27FC236}">
                  <a16:creationId xmlns:a16="http://schemas.microsoft.com/office/drawing/2014/main" id="{0C51D482-1162-4D9A-8609-DEACBA8519FA}"/>
                </a:ext>
              </a:extLst>
            </p:cNvPr>
            <p:cNvSpPr>
              <a:spLocks noChangeShapeType="1"/>
            </p:cNvSpPr>
            <p:nvPr/>
          </p:nvSpPr>
          <p:spPr bwMode="auto">
            <a:xfrm>
              <a:off x="936" y="1608"/>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59752" name="Oval 8">
              <a:extLst>
                <a:ext uri="{FF2B5EF4-FFF2-40B4-BE49-F238E27FC236}">
                  <a16:creationId xmlns:a16="http://schemas.microsoft.com/office/drawing/2014/main" id="{C5E7D08F-8CAA-461C-B786-F327B4D415C7}"/>
                </a:ext>
              </a:extLst>
            </p:cNvPr>
            <p:cNvSpPr>
              <a:spLocks noChangeArrowheads="1"/>
            </p:cNvSpPr>
            <p:nvPr/>
          </p:nvSpPr>
          <p:spPr bwMode="auto">
            <a:xfrm>
              <a:off x="936" y="1680"/>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56</a:t>
              </a:r>
            </a:p>
          </p:txBody>
        </p:sp>
        <p:sp>
          <p:nvSpPr>
            <p:cNvPr id="159753" name="Line 9">
              <a:extLst>
                <a:ext uri="{FF2B5EF4-FFF2-40B4-BE49-F238E27FC236}">
                  <a16:creationId xmlns:a16="http://schemas.microsoft.com/office/drawing/2014/main" id="{929F8B7A-A89D-461E-A287-6231B2DFFB11}"/>
                </a:ext>
              </a:extLst>
            </p:cNvPr>
            <p:cNvSpPr>
              <a:spLocks noChangeShapeType="1"/>
            </p:cNvSpPr>
            <p:nvPr/>
          </p:nvSpPr>
          <p:spPr bwMode="auto">
            <a:xfrm>
              <a:off x="1080" y="1896"/>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59754" name="Oval 10">
              <a:extLst>
                <a:ext uri="{FF2B5EF4-FFF2-40B4-BE49-F238E27FC236}">
                  <a16:creationId xmlns:a16="http://schemas.microsoft.com/office/drawing/2014/main" id="{285A42B0-9DAE-422B-83C4-F52CBB854249}"/>
                </a:ext>
              </a:extLst>
            </p:cNvPr>
            <p:cNvSpPr>
              <a:spLocks noChangeArrowheads="1"/>
            </p:cNvSpPr>
            <p:nvPr/>
          </p:nvSpPr>
          <p:spPr bwMode="auto">
            <a:xfrm>
              <a:off x="1080" y="1968"/>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78</a:t>
              </a:r>
            </a:p>
          </p:txBody>
        </p:sp>
        <p:sp>
          <p:nvSpPr>
            <p:cNvPr id="159755" name="Line 11">
              <a:extLst>
                <a:ext uri="{FF2B5EF4-FFF2-40B4-BE49-F238E27FC236}">
                  <a16:creationId xmlns:a16="http://schemas.microsoft.com/office/drawing/2014/main" id="{8CCE44DC-138E-4A58-A109-0EADD6058A33}"/>
                </a:ext>
              </a:extLst>
            </p:cNvPr>
            <p:cNvSpPr>
              <a:spLocks noChangeShapeType="1"/>
            </p:cNvSpPr>
            <p:nvPr/>
          </p:nvSpPr>
          <p:spPr bwMode="auto">
            <a:xfrm flipH="1">
              <a:off x="936" y="1896"/>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59756" name="Oval 12">
              <a:extLst>
                <a:ext uri="{FF2B5EF4-FFF2-40B4-BE49-F238E27FC236}">
                  <a16:creationId xmlns:a16="http://schemas.microsoft.com/office/drawing/2014/main" id="{BE297E9B-2ECA-4F41-AD4E-00B69F8A5E14}"/>
                </a:ext>
              </a:extLst>
            </p:cNvPr>
            <p:cNvSpPr>
              <a:spLocks noChangeArrowheads="1"/>
            </p:cNvSpPr>
            <p:nvPr/>
          </p:nvSpPr>
          <p:spPr bwMode="auto">
            <a:xfrm>
              <a:off x="792" y="1968"/>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54</a:t>
              </a:r>
            </a:p>
          </p:txBody>
        </p:sp>
        <p:sp>
          <p:nvSpPr>
            <p:cNvPr id="159757" name="Line 13">
              <a:extLst>
                <a:ext uri="{FF2B5EF4-FFF2-40B4-BE49-F238E27FC236}">
                  <a16:creationId xmlns:a16="http://schemas.microsoft.com/office/drawing/2014/main" id="{091BD91B-B7F3-48E9-8FB7-B42330A572C7}"/>
                </a:ext>
              </a:extLst>
            </p:cNvPr>
            <p:cNvSpPr>
              <a:spLocks noChangeShapeType="1"/>
            </p:cNvSpPr>
            <p:nvPr/>
          </p:nvSpPr>
          <p:spPr bwMode="auto">
            <a:xfrm>
              <a:off x="936" y="2164"/>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59758" name="Oval 14">
              <a:extLst>
                <a:ext uri="{FF2B5EF4-FFF2-40B4-BE49-F238E27FC236}">
                  <a16:creationId xmlns:a16="http://schemas.microsoft.com/office/drawing/2014/main" id="{0E50E765-9451-4C6E-834C-2E88E4C2903D}"/>
                </a:ext>
              </a:extLst>
            </p:cNvPr>
            <p:cNvSpPr>
              <a:spLocks noChangeArrowheads="1"/>
            </p:cNvSpPr>
            <p:nvPr/>
          </p:nvSpPr>
          <p:spPr bwMode="auto">
            <a:xfrm>
              <a:off x="864" y="2236"/>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55</a:t>
              </a:r>
            </a:p>
          </p:txBody>
        </p:sp>
        <p:sp>
          <p:nvSpPr>
            <p:cNvPr id="159759" name="Oval 15">
              <a:extLst>
                <a:ext uri="{FF2B5EF4-FFF2-40B4-BE49-F238E27FC236}">
                  <a16:creationId xmlns:a16="http://schemas.microsoft.com/office/drawing/2014/main" id="{176B5497-583F-4B44-AD8B-567798241938}"/>
                </a:ext>
              </a:extLst>
            </p:cNvPr>
            <p:cNvSpPr>
              <a:spLocks noChangeArrowheads="1"/>
            </p:cNvSpPr>
            <p:nvPr/>
          </p:nvSpPr>
          <p:spPr bwMode="auto">
            <a:xfrm>
              <a:off x="1656" y="1392"/>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45</a:t>
              </a:r>
            </a:p>
          </p:txBody>
        </p:sp>
        <p:sp>
          <p:nvSpPr>
            <p:cNvPr id="159760" name="Line 16">
              <a:extLst>
                <a:ext uri="{FF2B5EF4-FFF2-40B4-BE49-F238E27FC236}">
                  <a16:creationId xmlns:a16="http://schemas.microsoft.com/office/drawing/2014/main" id="{4EA4202E-BBD1-4A39-80FE-8DD3D9C27D0E}"/>
                </a:ext>
              </a:extLst>
            </p:cNvPr>
            <p:cNvSpPr>
              <a:spLocks noChangeShapeType="1"/>
            </p:cNvSpPr>
            <p:nvPr/>
          </p:nvSpPr>
          <p:spPr bwMode="auto">
            <a:xfrm flipH="1">
              <a:off x="1656" y="1608"/>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59761" name="Oval 17">
              <a:extLst>
                <a:ext uri="{FF2B5EF4-FFF2-40B4-BE49-F238E27FC236}">
                  <a16:creationId xmlns:a16="http://schemas.microsoft.com/office/drawing/2014/main" id="{6CF1F949-B09D-416C-A575-E82C59C15E08}"/>
                </a:ext>
              </a:extLst>
            </p:cNvPr>
            <p:cNvSpPr>
              <a:spLocks noChangeArrowheads="1"/>
            </p:cNvSpPr>
            <p:nvPr/>
          </p:nvSpPr>
          <p:spPr bwMode="auto">
            <a:xfrm>
              <a:off x="1512" y="1680"/>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39</a:t>
              </a:r>
            </a:p>
          </p:txBody>
        </p:sp>
        <p:sp>
          <p:nvSpPr>
            <p:cNvPr id="159762" name="Line 18">
              <a:extLst>
                <a:ext uri="{FF2B5EF4-FFF2-40B4-BE49-F238E27FC236}">
                  <a16:creationId xmlns:a16="http://schemas.microsoft.com/office/drawing/2014/main" id="{87CA6C6A-D045-4E31-A8A2-36283D7FFAA2}"/>
                </a:ext>
              </a:extLst>
            </p:cNvPr>
            <p:cNvSpPr>
              <a:spLocks noChangeShapeType="1"/>
            </p:cNvSpPr>
            <p:nvPr/>
          </p:nvSpPr>
          <p:spPr bwMode="auto">
            <a:xfrm>
              <a:off x="1800" y="1608"/>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59763" name="Oval 19">
              <a:extLst>
                <a:ext uri="{FF2B5EF4-FFF2-40B4-BE49-F238E27FC236}">
                  <a16:creationId xmlns:a16="http://schemas.microsoft.com/office/drawing/2014/main" id="{959BAFE0-B0F5-4EEB-831A-D8926D50DA40}"/>
                </a:ext>
              </a:extLst>
            </p:cNvPr>
            <p:cNvSpPr>
              <a:spLocks noChangeArrowheads="1"/>
            </p:cNvSpPr>
            <p:nvPr/>
          </p:nvSpPr>
          <p:spPr bwMode="auto">
            <a:xfrm>
              <a:off x="1800" y="1680"/>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56</a:t>
              </a:r>
            </a:p>
          </p:txBody>
        </p:sp>
        <p:sp>
          <p:nvSpPr>
            <p:cNvPr id="159764" name="Line 20">
              <a:extLst>
                <a:ext uri="{FF2B5EF4-FFF2-40B4-BE49-F238E27FC236}">
                  <a16:creationId xmlns:a16="http://schemas.microsoft.com/office/drawing/2014/main" id="{5C276F41-BEEC-42C9-A9EC-954D59D5FF69}"/>
                </a:ext>
              </a:extLst>
            </p:cNvPr>
            <p:cNvSpPr>
              <a:spLocks noChangeShapeType="1"/>
            </p:cNvSpPr>
            <p:nvPr/>
          </p:nvSpPr>
          <p:spPr bwMode="auto">
            <a:xfrm>
              <a:off x="1944" y="1896"/>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59765" name="Oval 21">
              <a:extLst>
                <a:ext uri="{FF2B5EF4-FFF2-40B4-BE49-F238E27FC236}">
                  <a16:creationId xmlns:a16="http://schemas.microsoft.com/office/drawing/2014/main" id="{B5AA44F5-5AEB-4212-9296-1EA1B104CB62}"/>
                </a:ext>
              </a:extLst>
            </p:cNvPr>
            <p:cNvSpPr>
              <a:spLocks noChangeArrowheads="1"/>
            </p:cNvSpPr>
            <p:nvPr/>
          </p:nvSpPr>
          <p:spPr bwMode="auto">
            <a:xfrm>
              <a:off x="1944" y="1968"/>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78</a:t>
              </a:r>
            </a:p>
          </p:txBody>
        </p:sp>
        <p:sp>
          <p:nvSpPr>
            <p:cNvPr id="159766" name="Line 22">
              <a:extLst>
                <a:ext uri="{FF2B5EF4-FFF2-40B4-BE49-F238E27FC236}">
                  <a16:creationId xmlns:a16="http://schemas.microsoft.com/office/drawing/2014/main" id="{2AAB9248-4B68-473F-8B84-BC86652CC182}"/>
                </a:ext>
              </a:extLst>
            </p:cNvPr>
            <p:cNvSpPr>
              <a:spLocks noChangeShapeType="1"/>
            </p:cNvSpPr>
            <p:nvPr/>
          </p:nvSpPr>
          <p:spPr bwMode="auto">
            <a:xfrm flipH="1">
              <a:off x="1800" y="1896"/>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59767" name="Oval 23">
              <a:extLst>
                <a:ext uri="{FF2B5EF4-FFF2-40B4-BE49-F238E27FC236}">
                  <a16:creationId xmlns:a16="http://schemas.microsoft.com/office/drawing/2014/main" id="{23268C08-2E61-40A9-91A6-1900C3469C4D}"/>
                </a:ext>
              </a:extLst>
            </p:cNvPr>
            <p:cNvSpPr>
              <a:spLocks noChangeArrowheads="1"/>
            </p:cNvSpPr>
            <p:nvPr/>
          </p:nvSpPr>
          <p:spPr bwMode="auto">
            <a:xfrm>
              <a:off x="1656" y="1968"/>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54</a:t>
              </a:r>
            </a:p>
          </p:txBody>
        </p:sp>
        <p:sp>
          <p:nvSpPr>
            <p:cNvPr id="159768" name="Line 24">
              <a:extLst>
                <a:ext uri="{FF2B5EF4-FFF2-40B4-BE49-F238E27FC236}">
                  <a16:creationId xmlns:a16="http://schemas.microsoft.com/office/drawing/2014/main" id="{C2643EFD-0B29-4A14-A5A8-520CFEC9346B}"/>
                </a:ext>
              </a:extLst>
            </p:cNvPr>
            <p:cNvSpPr>
              <a:spLocks noChangeShapeType="1"/>
            </p:cNvSpPr>
            <p:nvPr/>
          </p:nvSpPr>
          <p:spPr bwMode="auto">
            <a:xfrm>
              <a:off x="1800" y="2164"/>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59769" name="Oval 25">
              <a:extLst>
                <a:ext uri="{FF2B5EF4-FFF2-40B4-BE49-F238E27FC236}">
                  <a16:creationId xmlns:a16="http://schemas.microsoft.com/office/drawing/2014/main" id="{AB672E8A-68D3-4DFC-B9AD-C760CFCE564A}"/>
                </a:ext>
              </a:extLst>
            </p:cNvPr>
            <p:cNvSpPr>
              <a:spLocks noChangeArrowheads="1"/>
            </p:cNvSpPr>
            <p:nvPr/>
          </p:nvSpPr>
          <p:spPr bwMode="auto">
            <a:xfrm>
              <a:off x="1728" y="2236"/>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55</a:t>
              </a:r>
            </a:p>
          </p:txBody>
        </p:sp>
        <p:sp>
          <p:nvSpPr>
            <p:cNvPr id="159770" name="Oval 26">
              <a:extLst>
                <a:ext uri="{FF2B5EF4-FFF2-40B4-BE49-F238E27FC236}">
                  <a16:creationId xmlns:a16="http://schemas.microsoft.com/office/drawing/2014/main" id="{CFB80044-E517-4879-99CD-A7F4FD6AC913}"/>
                </a:ext>
              </a:extLst>
            </p:cNvPr>
            <p:cNvSpPr>
              <a:spLocks noChangeArrowheads="1"/>
            </p:cNvSpPr>
            <p:nvPr/>
          </p:nvSpPr>
          <p:spPr bwMode="auto">
            <a:xfrm>
              <a:off x="2448" y="1392"/>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45</a:t>
              </a:r>
            </a:p>
          </p:txBody>
        </p:sp>
        <p:sp>
          <p:nvSpPr>
            <p:cNvPr id="159771" name="Line 27">
              <a:extLst>
                <a:ext uri="{FF2B5EF4-FFF2-40B4-BE49-F238E27FC236}">
                  <a16:creationId xmlns:a16="http://schemas.microsoft.com/office/drawing/2014/main" id="{C6C5C0E0-36F2-4408-911F-4BA5E2E5B9A0}"/>
                </a:ext>
              </a:extLst>
            </p:cNvPr>
            <p:cNvSpPr>
              <a:spLocks noChangeShapeType="1"/>
            </p:cNvSpPr>
            <p:nvPr/>
          </p:nvSpPr>
          <p:spPr bwMode="auto">
            <a:xfrm flipH="1">
              <a:off x="2448" y="1608"/>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59772" name="Oval 28">
              <a:extLst>
                <a:ext uri="{FF2B5EF4-FFF2-40B4-BE49-F238E27FC236}">
                  <a16:creationId xmlns:a16="http://schemas.microsoft.com/office/drawing/2014/main" id="{068AB94A-6A60-4443-84BE-F878A3EAB07D}"/>
                </a:ext>
              </a:extLst>
            </p:cNvPr>
            <p:cNvSpPr>
              <a:spLocks noChangeArrowheads="1"/>
            </p:cNvSpPr>
            <p:nvPr/>
          </p:nvSpPr>
          <p:spPr bwMode="auto">
            <a:xfrm>
              <a:off x="2304" y="1680"/>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39</a:t>
              </a:r>
            </a:p>
          </p:txBody>
        </p:sp>
        <p:sp>
          <p:nvSpPr>
            <p:cNvPr id="159773" name="Line 29">
              <a:extLst>
                <a:ext uri="{FF2B5EF4-FFF2-40B4-BE49-F238E27FC236}">
                  <a16:creationId xmlns:a16="http://schemas.microsoft.com/office/drawing/2014/main" id="{4AADB0A8-D715-4F7B-B017-AD3F5DC4FEE0}"/>
                </a:ext>
              </a:extLst>
            </p:cNvPr>
            <p:cNvSpPr>
              <a:spLocks noChangeShapeType="1"/>
            </p:cNvSpPr>
            <p:nvPr/>
          </p:nvSpPr>
          <p:spPr bwMode="auto">
            <a:xfrm>
              <a:off x="2592" y="1608"/>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59774" name="Oval 30">
              <a:extLst>
                <a:ext uri="{FF2B5EF4-FFF2-40B4-BE49-F238E27FC236}">
                  <a16:creationId xmlns:a16="http://schemas.microsoft.com/office/drawing/2014/main" id="{D26CB1E1-F3D8-4465-9A55-8235FCFD066C}"/>
                </a:ext>
              </a:extLst>
            </p:cNvPr>
            <p:cNvSpPr>
              <a:spLocks noChangeArrowheads="1"/>
            </p:cNvSpPr>
            <p:nvPr/>
          </p:nvSpPr>
          <p:spPr bwMode="auto">
            <a:xfrm>
              <a:off x="2592" y="1680"/>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56</a:t>
              </a:r>
            </a:p>
          </p:txBody>
        </p:sp>
        <p:sp>
          <p:nvSpPr>
            <p:cNvPr id="159775" name="Line 31">
              <a:extLst>
                <a:ext uri="{FF2B5EF4-FFF2-40B4-BE49-F238E27FC236}">
                  <a16:creationId xmlns:a16="http://schemas.microsoft.com/office/drawing/2014/main" id="{8A009026-464F-4C0E-8FA5-0BC0639634F3}"/>
                </a:ext>
              </a:extLst>
            </p:cNvPr>
            <p:cNvSpPr>
              <a:spLocks noChangeShapeType="1"/>
            </p:cNvSpPr>
            <p:nvPr/>
          </p:nvSpPr>
          <p:spPr bwMode="auto">
            <a:xfrm>
              <a:off x="2736" y="1896"/>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59776" name="Oval 32">
              <a:extLst>
                <a:ext uri="{FF2B5EF4-FFF2-40B4-BE49-F238E27FC236}">
                  <a16:creationId xmlns:a16="http://schemas.microsoft.com/office/drawing/2014/main" id="{E8CBA48C-EB20-4156-88F4-7D09C04E7590}"/>
                </a:ext>
              </a:extLst>
            </p:cNvPr>
            <p:cNvSpPr>
              <a:spLocks noChangeArrowheads="1"/>
            </p:cNvSpPr>
            <p:nvPr/>
          </p:nvSpPr>
          <p:spPr bwMode="auto">
            <a:xfrm>
              <a:off x="2736" y="1968"/>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78</a:t>
              </a:r>
            </a:p>
          </p:txBody>
        </p:sp>
        <p:sp>
          <p:nvSpPr>
            <p:cNvPr id="159777" name="Line 33">
              <a:extLst>
                <a:ext uri="{FF2B5EF4-FFF2-40B4-BE49-F238E27FC236}">
                  <a16:creationId xmlns:a16="http://schemas.microsoft.com/office/drawing/2014/main" id="{79D57CA1-B32D-4BA3-9D10-747DFDEAC983}"/>
                </a:ext>
              </a:extLst>
            </p:cNvPr>
            <p:cNvSpPr>
              <a:spLocks noChangeShapeType="1"/>
            </p:cNvSpPr>
            <p:nvPr/>
          </p:nvSpPr>
          <p:spPr bwMode="auto">
            <a:xfrm flipH="1">
              <a:off x="2592" y="1896"/>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59778" name="Oval 34">
              <a:extLst>
                <a:ext uri="{FF2B5EF4-FFF2-40B4-BE49-F238E27FC236}">
                  <a16:creationId xmlns:a16="http://schemas.microsoft.com/office/drawing/2014/main" id="{FC978D81-CFB0-40CB-9217-AF4A2D1ED49E}"/>
                </a:ext>
              </a:extLst>
            </p:cNvPr>
            <p:cNvSpPr>
              <a:spLocks noChangeArrowheads="1"/>
            </p:cNvSpPr>
            <p:nvPr/>
          </p:nvSpPr>
          <p:spPr bwMode="auto">
            <a:xfrm>
              <a:off x="2448" y="1968"/>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54</a:t>
              </a:r>
            </a:p>
          </p:txBody>
        </p:sp>
        <p:sp>
          <p:nvSpPr>
            <p:cNvPr id="159779" name="Line 35">
              <a:extLst>
                <a:ext uri="{FF2B5EF4-FFF2-40B4-BE49-F238E27FC236}">
                  <a16:creationId xmlns:a16="http://schemas.microsoft.com/office/drawing/2014/main" id="{CAF2F712-85A5-419A-952B-33C00EF6D475}"/>
                </a:ext>
              </a:extLst>
            </p:cNvPr>
            <p:cNvSpPr>
              <a:spLocks noChangeShapeType="1"/>
            </p:cNvSpPr>
            <p:nvPr/>
          </p:nvSpPr>
          <p:spPr bwMode="auto">
            <a:xfrm>
              <a:off x="2592" y="2164"/>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59780" name="Oval 36">
              <a:extLst>
                <a:ext uri="{FF2B5EF4-FFF2-40B4-BE49-F238E27FC236}">
                  <a16:creationId xmlns:a16="http://schemas.microsoft.com/office/drawing/2014/main" id="{BFD276B7-317B-4DCA-96F3-3E787A38A18A}"/>
                </a:ext>
              </a:extLst>
            </p:cNvPr>
            <p:cNvSpPr>
              <a:spLocks noChangeArrowheads="1"/>
            </p:cNvSpPr>
            <p:nvPr/>
          </p:nvSpPr>
          <p:spPr bwMode="auto">
            <a:xfrm>
              <a:off x="2520" y="2236"/>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55</a:t>
              </a:r>
            </a:p>
          </p:txBody>
        </p:sp>
        <p:sp>
          <p:nvSpPr>
            <p:cNvPr id="159781" name="Oval 37">
              <a:extLst>
                <a:ext uri="{FF2B5EF4-FFF2-40B4-BE49-F238E27FC236}">
                  <a16:creationId xmlns:a16="http://schemas.microsoft.com/office/drawing/2014/main" id="{CD3BEA60-EAB4-418B-B164-50571F47303A}"/>
                </a:ext>
              </a:extLst>
            </p:cNvPr>
            <p:cNvSpPr>
              <a:spLocks noChangeArrowheads="1"/>
            </p:cNvSpPr>
            <p:nvPr/>
          </p:nvSpPr>
          <p:spPr bwMode="auto">
            <a:xfrm>
              <a:off x="3384" y="1392"/>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45</a:t>
              </a:r>
            </a:p>
          </p:txBody>
        </p:sp>
        <p:sp>
          <p:nvSpPr>
            <p:cNvPr id="159782" name="Line 38">
              <a:extLst>
                <a:ext uri="{FF2B5EF4-FFF2-40B4-BE49-F238E27FC236}">
                  <a16:creationId xmlns:a16="http://schemas.microsoft.com/office/drawing/2014/main" id="{F3E32E2D-E3D4-486F-82C5-A697DABBB7BF}"/>
                </a:ext>
              </a:extLst>
            </p:cNvPr>
            <p:cNvSpPr>
              <a:spLocks noChangeShapeType="1"/>
            </p:cNvSpPr>
            <p:nvPr/>
          </p:nvSpPr>
          <p:spPr bwMode="auto">
            <a:xfrm flipH="1">
              <a:off x="3384" y="1608"/>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59783" name="Oval 39">
              <a:extLst>
                <a:ext uri="{FF2B5EF4-FFF2-40B4-BE49-F238E27FC236}">
                  <a16:creationId xmlns:a16="http://schemas.microsoft.com/office/drawing/2014/main" id="{54237D7B-98E1-4DCC-B169-59D38C2CC305}"/>
                </a:ext>
              </a:extLst>
            </p:cNvPr>
            <p:cNvSpPr>
              <a:spLocks noChangeArrowheads="1"/>
            </p:cNvSpPr>
            <p:nvPr/>
          </p:nvSpPr>
          <p:spPr bwMode="auto">
            <a:xfrm>
              <a:off x="3240" y="1680"/>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39</a:t>
              </a:r>
            </a:p>
          </p:txBody>
        </p:sp>
        <p:sp>
          <p:nvSpPr>
            <p:cNvPr id="159784" name="Line 40">
              <a:extLst>
                <a:ext uri="{FF2B5EF4-FFF2-40B4-BE49-F238E27FC236}">
                  <a16:creationId xmlns:a16="http://schemas.microsoft.com/office/drawing/2014/main" id="{250F01DE-AF88-476F-84AF-71C93F16555E}"/>
                </a:ext>
              </a:extLst>
            </p:cNvPr>
            <p:cNvSpPr>
              <a:spLocks noChangeShapeType="1"/>
            </p:cNvSpPr>
            <p:nvPr/>
          </p:nvSpPr>
          <p:spPr bwMode="auto">
            <a:xfrm>
              <a:off x="3528" y="1608"/>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59785" name="Oval 41">
              <a:extLst>
                <a:ext uri="{FF2B5EF4-FFF2-40B4-BE49-F238E27FC236}">
                  <a16:creationId xmlns:a16="http://schemas.microsoft.com/office/drawing/2014/main" id="{4292CF20-E1CE-463E-B3E5-A4F94EC5C141}"/>
                </a:ext>
              </a:extLst>
            </p:cNvPr>
            <p:cNvSpPr>
              <a:spLocks noChangeArrowheads="1"/>
            </p:cNvSpPr>
            <p:nvPr/>
          </p:nvSpPr>
          <p:spPr bwMode="auto">
            <a:xfrm>
              <a:off x="3528" y="1680"/>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56</a:t>
              </a:r>
            </a:p>
          </p:txBody>
        </p:sp>
        <p:sp>
          <p:nvSpPr>
            <p:cNvPr id="159786" name="Line 42">
              <a:extLst>
                <a:ext uri="{FF2B5EF4-FFF2-40B4-BE49-F238E27FC236}">
                  <a16:creationId xmlns:a16="http://schemas.microsoft.com/office/drawing/2014/main" id="{77BA0C11-2A50-4780-96A3-CC0B472823A6}"/>
                </a:ext>
              </a:extLst>
            </p:cNvPr>
            <p:cNvSpPr>
              <a:spLocks noChangeShapeType="1"/>
            </p:cNvSpPr>
            <p:nvPr/>
          </p:nvSpPr>
          <p:spPr bwMode="auto">
            <a:xfrm>
              <a:off x="3672" y="1896"/>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59787" name="Oval 43">
              <a:extLst>
                <a:ext uri="{FF2B5EF4-FFF2-40B4-BE49-F238E27FC236}">
                  <a16:creationId xmlns:a16="http://schemas.microsoft.com/office/drawing/2014/main" id="{CBB62F07-7D54-4863-9FAF-1BD0972CABF8}"/>
                </a:ext>
              </a:extLst>
            </p:cNvPr>
            <p:cNvSpPr>
              <a:spLocks noChangeArrowheads="1"/>
            </p:cNvSpPr>
            <p:nvPr/>
          </p:nvSpPr>
          <p:spPr bwMode="auto">
            <a:xfrm>
              <a:off x="3672" y="1968"/>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78</a:t>
              </a:r>
            </a:p>
          </p:txBody>
        </p:sp>
        <p:sp>
          <p:nvSpPr>
            <p:cNvPr id="159788" name="Line 44">
              <a:extLst>
                <a:ext uri="{FF2B5EF4-FFF2-40B4-BE49-F238E27FC236}">
                  <a16:creationId xmlns:a16="http://schemas.microsoft.com/office/drawing/2014/main" id="{40919411-251C-42C9-8C53-03F18B003135}"/>
                </a:ext>
              </a:extLst>
            </p:cNvPr>
            <p:cNvSpPr>
              <a:spLocks noChangeShapeType="1"/>
            </p:cNvSpPr>
            <p:nvPr/>
          </p:nvSpPr>
          <p:spPr bwMode="auto">
            <a:xfrm flipH="1">
              <a:off x="3528" y="1896"/>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59789" name="Oval 45">
              <a:extLst>
                <a:ext uri="{FF2B5EF4-FFF2-40B4-BE49-F238E27FC236}">
                  <a16:creationId xmlns:a16="http://schemas.microsoft.com/office/drawing/2014/main" id="{E12FC36A-D2DD-4349-ADDF-44F709B52E75}"/>
                </a:ext>
              </a:extLst>
            </p:cNvPr>
            <p:cNvSpPr>
              <a:spLocks noChangeArrowheads="1"/>
            </p:cNvSpPr>
            <p:nvPr/>
          </p:nvSpPr>
          <p:spPr bwMode="auto">
            <a:xfrm>
              <a:off x="3384" y="1968"/>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55</a:t>
              </a:r>
            </a:p>
          </p:txBody>
        </p:sp>
      </p:grpSp>
      <p:sp>
        <p:nvSpPr>
          <p:cNvPr id="159790" name="Text Box 46">
            <a:extLst>
              <a:ext uri="{FF2B5EF4-FFF2-40B4-BE49-F238E27FC236}">
                <a16:creationId xmlns:a16="http://schemas.microsoft.com/office/drawing/2014/main" id="{BDBBDFA8-1699-49CC-A661-15D4C4F4AB16}"/>
              </a:ext>
            </a:extLst>
          </p:cNvPr>
          <p:cNvSpPr txBox="1">
            <a:spLocks noChangeArrowheads="1"/>
          </p:cNvSpPr>
          <p:nvPr/>
        </p:nvSpPr>
        <p:spPr bwMode="auto">
          <a:xfrm>
            <a:off x="685800" y="4267201"/>
            <a:ext cx="9677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600" i="1" dirty="0">
                <a:solidFill>
                  <a:srgbClr val="FF0000"/>
                </a:solidFill>
              </a:rPr>
              <a:t>Case 3:</a:t>
            </a:r>
            <a:r>
              <a:rPr lang="en-US" altLang="en-US" sz="1600" dirty="0">
                <a:solidFill>
                  <a:srgbClr val="FF0000"/>
                </a:solidFill>
              </a:rPr>
              <a:t> Deleting a node with two children</a:t>
            </a:r>
            <a:r>
              <a:rPr lang="en-US" altLang="en-US" sz="1600" dirty="0">
                <a:solidFill>
                  <a:srgbClr val="FF9900"/>
                </a:solidFill>
              </a:rPr>
              <a:t>.</a:t>
            </a:r>
            <a:r>
              <a:rPr lang="en-US" altLang="en-US" sz="1600" dirty="0">
                <a:solidFill>
                  <a:srgbClr val="CC3300"/>
                </a:solidFill>
              </a:rPr>
              <a:t> </a:t>
            </a:r>
            <a:r>
              <a:rPr lang="en-US" altLang="en-US" sz="1600" b="1" dirty="0"/>
              <a:t>To handle this case of deletion, replace the node’s value with its in-order predecessor (right most child of the left sub-tree) or in-order successor (leftmost child of the right sub-tree). The in-order predecessor or the successor can then be deleted using any of the above cases. </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770" name="Group 2">
            <a:extLst>
              <a:ext uri="{FF2B5EF4-FFF2-40B4-BE49-F238E27FC236}">
                <a16:creationId xmlns:a16="http://schemas.microsoft.com/office/drawing/2014/main" id="{EB45F921-A2B4-4491-87B6-C252A4A37667}"/>
              </a:ext>
            </a:extLst>
          </p:cNvPr>
          <p:cNvGrpSpPr>
            <a:grpSpLocks/>
          </p:cNvGrpSpPr>
          <p:nvPr/>
        </p:nvGrpSpPr>
        <p:grpSpPr bwMode="auto">
          <a:xfrm>
            <a:off x="1329267" y="338667"/>
            <a:ext cx="8500533" cy="2099733"/>
            <a:chOff x="624" y="384"/>
            <a:chExt cx="3240" cy="1080"/>
          </a:xfrm>
        </p:grpSpPr>
        <p:sp>
          <p:nvSpPr>
            <p:cNvPr id="160771" name="Oval 3">
              <a:extLst>
                <a:ext uri="{FF2B5EF4-FFF2-40B4-BE49-F238E27FC236}">
                  <a16:creationId xmlns:a16="http://schemas.microsoft.com/office/drawing/2014/main" id="{28D9976F-B4ED-438E-A667-DB62BD725BB7}"/>
                </a:ext>
              </a:extLst>
            </p:cNvPr>
            <p:cNvSpPr>
              <a:spLocks noChangeArrowheads="1"/>
            </p:cNvSpPr>
            <p:nvPr/>
          </p:nvSpPr>
          <p:spPr bwMode="auto">
            <a:xfrm>
              <a:off x="768" y="384"/>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dirty="0">
                  <a:solidFill>
                    <a:srgbClr val="993300"/>
                  </a:solidFill>
                  <a:highlight>
                    <a:srgbClr val="00FFFF"/>
                  </a:highlight>
                </a:rPr>
                <a:t>45</a:t>
              </a:r>
              <a:endParaRPr lang="en-US" altLang="en-US" dirty="0">
                <a:solidFill>
                  <a:srgbClr val="993300"/>
                </a:solidFill>
                <a:highlight>
                  <a:srgbClr val="00FFFF"/>
                </a:highlight>
              </a:endParaRPr>
            </a:p>
          </p:txBody>
        </p:sp>
        <p:sp>
          <p:nvSpPr>
            <p:cNvPr id="160772" name="Line 4">
              <a:extLst>
                <a:ext uri="{FF2B5EF4-FFF2-40B4-BE49-F238E27FC236}">
                  <a16:creationId xmlns:a16="http://schemas.microsoft.com/office/drawing/2014/main" id="{CFD987F8-0280-40F1-8854-74ACFEE1E0E2}"/>
                </a:ext>
              </a:extLst>
            </p:cNvPr>
            <p:cNvSpPr>
              <a:spLocks noChangeShapeType="1"/>
            </p:cNvSpPr>
            <p:nvPr/>
          </p:nvSpPr>
          <p:spPr bwMode="auto">
            <a:xfrm flipH="1">
              <a:off x="768" y="600"/>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773" name="Oval 5">
              <a:extLst>
                <a:ext uri="{FF2B5EF4-FFF2-40B4-BE49-F238E27FC236}">
                  <a16:creationId xmlns:a16="http://schemas.microsoft.com/office/drawing/2014/main" id="{9FF2A452-AD80-488E-8A00-9FC40464EFA2}"/>
                </a:ext>
              </a:extLst>
            </p:cNvPr>
            <p:cNvSpPr>
              <a:spLocks noChangeArrowheads="1"/>
            </p:cNvSpPr>
            <p:nvPr/>
          </p:nvSpPr>
          <p:spPr bwMode="auto">
            <a:xfrm>
              <a:off x="624" y="672"/>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39</a:t>
              </a:r>
              <a:endParaRPr lang="en-US" altLang="en-US">
                <a:solidFill>
                  <a:srgbClr val="993300"/>
                </a:solidFill>
                <a:highlight>
                  <a:srgbClr val="00FFFF"/>
                </a:highlight>
              </a:endParaRPr>
            </a:p>
          </p:txBody>
        </p:sp>
        <p:sp>
          <p:nvSpPr>
            <p:cNvPr id="160774" name="Line 6">
              <a:extLst>
                <a:ext uri="{FF2B5EF4-FFF2-40B4-BE49-F238E27FC236}">
                  <a16:creationId xmlns:a16="http://schemas.microsoft.com/office/drawing/2014/main" id="{A164A500-B8DB-4EC5-BD07-9CFB5246E4EB}"/>
                </a:ext>
              </a:extLst>
            </p:cNvPr>
            <p:cNvSpPr>
              <a:spLocks noChangeShapeType="1"/>
            </p:cNvSpPr>
            <p:nvPr/>
          </p:nvSpPr>
          <p:spPr bwMode="auto">
            <a:xfrm>
              <a:off x="912" y="600"/>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775" name="Oval 7">
              <a:extLst>
                <a:ext uri="{FF2B5EF4-FFF2-40B4-BE49-F238E27FC236}">
                  <a16:creationId xmlns:a16="http://schemas.microsoft.com/office/drawing/2014/main" id="{A5C219B2-F39E-4D18-8EC3-A17777459A1A}"/>
                </a:ext>
              </a:extLst>
            </p:cNvPr>
            <p:cNvSpPr>
              <a:spLocks noChangeArrowheads="1"/>
            </p:cNvSpPr>
            <p:nvPr/>
          </p:nvSpPr>
          <p:spPr bwMode="auto">
            <a:xfrm>
              <a:off x="912" y="672"/>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56</a:t>
              </a:r>
              <a:endParaRPr lang="en-US" altLang="en-US">
                <a:solidFill>
                  <a:srgbClr val="993300"/>
                </a:solidFill>
                <a:highlight>
                  <a:srgbClr val="00FFFF"/>
                </a:highlight>
              </a:endParaRPr>
            </a:p>
          </p:txBody>
        </p:sp>
        <p:sp>
          <p:nvSpPr>
            <p:cNvPr id="160776" name="Line 8">
              <a:extLst>
                <a:ext uri="{FF2B5EF4-FFF2-40B4-BE49-F238E27FC236}">
                  <a16:creationId xmlns:a16="http://schemas.microsoft.com/office/drawing/2014/main" id="{25623B21-6118-4504-87D7-C1DD030FFB27}"/>
                </a:ext>
              </a:extLst>
            </p:cNvPr>
            <p:cNvSpPr>
              <a:spLocks noChangeShapeType="1"/>
            </p:cNvSpPr>
            <p:nvPr/>
          </p:nvSpPr>
          <p:spPr bwMode="auto">
            <a:xfrm>
              <a:off x="1056" y="888"/>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777" name="Oval 9">
              <a:extLst>
                <a:ext uri="{FF2B5EF4-FFF2-40B4-BE49-F238E27FC236}">
                  <a16:creationId xmlns:a16="http://schemas.microsoft.com/office/drawing/2014/main" id="{82253145-06AC-45AC-8769-8394FE81128F}"/>
                </a:ext>
              </a:extLst>
            </p:cNvPr>
            <p:cNvSpPr>
              <a:spLocks noChangeArrowheads="1"/>
            </p:cNvSpPr>
            <p:nvPr/>
          </p:nvSpPr>
          <p:spPr bwMode="auto">
            <a:xfrm>
              <a:off x="1056" y="960"/>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78</a:t>
              </a:r>
              <a:endParaRPr lang="en-US" altLang="en-US">
                <a:solidFill>
                  <a:srgbClr val="993300"/>
                </a:solidFill>
                <a:highlight>
                  <a:srgbClr val="00FFFF"/>
                </a:highlight>
              </a:endParaRPr>
            </a:p>
          </p:txBody>
        </p:sp>
        <p:sp>
          <p:nvSpPr>
            <p:cNvPr id="160778" name="Line 10">
              <a:extLst>
                <a:ext uri="{FF2B5EF4-FFF2-40B4-BE49-F238E27FC236}">
                  <a16:creationId xmlns:a16="http://schemas.microsoft.com/office/drawing/2014/main" id="{7B09BB56-CC71-451D-B54A-4B4A280F228C}"/>
                </a:ext>
              </a:extLst>
            </p:cNvPr>
            <p:cNvSpPr>
              <a:spLocks noChangeShapeType="1"/>
            </p:cNvSpPr>
            <p:nvPr/>
          </p:nvSpPr>
          <p:spPr bwMode="auto">
            <a:xfrm flipH="1">
              <a:off x="912" y="888"/>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779" name="Oval 11">
              <a:extLst>
                <a:ext uri="{FF2B5EF4-FFF2-40B4-BE49-F238E27FC236}">
                  <a16:creationId xmlns:a16="http://schemas.microsoft.com/office/drawing/2014/main" id="{69BFF0CF-1599-47BB-B5E6-EB20050E6887}"/>
                </a:ext>
              </a:extLst>
            </p:cNvPr>
            <p:cNvSpPr>
              <a:spLocks noChangeArrowheads="1"/>
            </p:cNvSpPr>
            <p:nvPr/>
          </p:nvSpPr>
          <p:spPr bwMode="auto">
            <a:xfrm>
              <a:off x="768" y="960"/>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54</a:t>
              </a:r>
              <a:endParaRPr lang="en-US" altLang="en-US">
                <a:solidFill>
                  <a:srgbClr val="993300"/>
                </a:solidFill>
                <a:highlight>
                  <a:srgbClr val="00FFFF"/>
                </a:highlight>
              </a:endParaRPr>
            </a:p>
          </p:txBody>
        </p:sp>
        <p:sp>
          <p:nvSpPr>
            <p:cNvPr id="160780" name="Line 12">
              <a:extLst>
                <a:ext uri="{FF2B5EF4-FFF2-40B4-BE49-F238E27FC236}">
                  <a16:creationId xmlns:a16="http://schemas.microsoft.com/office/drawing/2014/main" id="{721AE7C9-1D39-4BAF-9ED2-4B75F0BEBC55}"/>
                </a:ext>
              </a:extLst>
            </p:cNvPr>
            <p:cNvSpPr>
              <a:spLocks noChangeShapeType="1"/>
            </p:cNvSpPr>
            <p:nvPr/>
          </p:nvSpPr>
          <p:spPr bwMode="auto">
            <a:xfrm>
              <a:off x="840" y="1176"/>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781" name="Oval 13">
              <a:extLst>
                <a:ext uri="{FF2B5EF4-FFF2-40B4-BE49-F238E27FC236}">
                  <a16:creationId xmlns:a16="http://schemas.microsoft.com/office/drawing/2014/main" id="{917D2E1F-B658-4F89-B0B4-8D0AD2C2AFF8}"/>
                </a:ext>
              </a:extLst>
            </p:cNvPr>
            <p:cNvSpPr>
              <a:spLocks noChangeArrowheads="1"/>
            </p:cNvSpPr>
            <p:nvPr/>
          </p:nvSpPr>
          <p:spPr bwMode="auto">
            <a:xfrm>
              <a:off x="768" y="1248"/>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55</a:t>
              </a:r>
              <a:endParaRPr lang="en-US" altLang="en-US">
                <a:solidFill>
                  <a:srgbClr val="993300"/>
                </a:solidFill>
                <a:highlight>
                  <a:srgbClr val="00FFFF"/>
                </a:highlight>
              </a:endParaRPr>
            </a:p>
          </p:txBody>
        </p:sp>
        <p:sp>
          <p:nvSpPr>
            <p:cNvPr id="160782" name="Line 14">
              <a:extLst>
                <a:ext uri="{FF2B5EF4-FFF2-40B4-BE49-F238E27FC236}">
                  <a16:creationId xmlns:a16="http://schemas.microsoft.com/office/drawing/2014/main" id="{847EE1DF-86C3-419C-B6BA-3409A2C93428}"/>
                </a:ext>
              </a:extLst>
            </p:cNvPr>
            <p:cNvSpPr>
              <a:spLocks noChangeShapeType="1"/>
            </p:cNvSpPr>
            <p:nvPr/>
          </p:nvSpPr>
          <p:spPr bwMode="auto">
            <a:xfrm>
              <a:off x="1200" y="1176"/>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783" name="Oval 15">
              <a:extLst>
                <a:ext uri="{FF2B5EF4-FFF2-40B4-BE49-F238E27FC236}">
                  <a16:creationId xmlns:a16="http://schemas.microsoft.com/office/drawing/2014/main" id="{185BADFE-42AB-4ABC-B5EE-18CAFF090BFF}"/>
                </a:ext>
              </a:extLst>
            </p:cNvPr>
            <p:cNvSpPr>
              <a:spLocks noChangeArrowheads="1"/>
            </p:cNvSpPr>
            <p:nvPr/>
          </p:nvSpPr>
          <p:spPr bwMode="auto">
            <a:xfrm>
              <a:off x="1200" y="1248"/>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80</a:t>
              </a:r>
              <a:endParaRPr lang="en-US" altLang="en-US">
                <a:solidFill>
                  <a:srgbClr val="993300"/>
                </a:solidFill>
                <a:highlight>
                  <a:srgbClr val="00FFFF"/>
                </a:highlight>
              </a:endParaRPr>
            </a:p>
          </p:txBody>
        </p:sp>
        <p:sp>
          <p:nvSpPr>
            <p:cNvPr id="160784" name="Oval 16">
              <a:extLst>
                <a:ext uri="{FF2B5EF4-FFF2-40B4-BE49-F238E27FC236}">
                  <a16:creationId xmlns:a16="http://schemas.microsoft.com/office/drawing/2014/main" id="{D4C6D6E8-F1E4-4CD6-A6DD-CD1220134135}"/>
                </a:ext>
              </a:extLst>
            </p:cNvPr>
            <p:cNvSpPr>
              <a:spLocks noChangeArrowheads="1"/>
            </p:cNvSpPr>
            <p:nvPr/>
          </p:nvSpPr>
          <p:spPr bwMode="auto">
            <a:xfrm>
              <a:off x="1560" y="384"/>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45</a:t>
              </a:r>
              <a:endParaRPr lang="en-US" altLang="en-US">
                <a:solidFill>
                  <a:srgbClr val="993300"/>
                </a:solidFill>
                <a:highlight>
                  <a:srgbClr val="00FFFF"/>
                </a:highlight>
              </a:endParaRPr>
            </a:p>
          </p:txBody>
        </p:sp>
        <p:sp>
          <p:nvSpPr>
            <p:cNvPr id="160785" name="Line 17">
              <a:extLst>
                <a:ext uri="{FF2B5EF4-FFF2-40B4-BE49-F238E27FC236}">
                  <a16:creationId xmlns:a16="http://schemas.microsoft.com/office/drawing/2014/main" id="{D931E91B-DFB4-4C05-B9FA-920270B680BC}"/>
                </a:ext>
              </a:extLst>
            </p:cNvPr>
            <p:cNvSpPr>
              <a:spLocks noChangeShapeType="1"/>
            </p:cNvSpPr>
            <p:nvPr/>
          </p:nvSpPr>
          <p:spPr bwMode="auto">
            <a:xfrm flipH="1">
              <a:off x="1560" y="600"/>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786" name="Oval 18">
              <a:extLst>
                <a:ext uri="{FF2B5EF4-FFF2-40B4-BE49-F238E27FC236}">
                  <a16:creationId xmlns:a16="http://schemas.microsoft.com/office/drawing/2014/main" id="{1A146637-BE52-4234-862A-410DA6549FF0}"/>
                </a:ext>
              </a:extLst>
            </p:cNvPr>
            <p:cNvSpPr>
              <a:spLocks noChangeArrowheads="1"/>
            </p:cNvSpPr>
            <p:nvPr/>
          </p:nvSpPr>
          <p:spPr bwMode="auto">
            <a:xfrm>
              <a:off x="1416" y="672"/>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39</a:t>
              </a:r>
              <a:endParaRPr lang="en-US" altLang="en-US">
                <a:solidFill>
                  <a:srgbClr val="993300"/>
                </a:solidFill>
                <a:highlight>
                  <a:srgbClr val="00FFFF"/>
                </a:highlight>
              </a:endParaRPr>
            </a:p>
          </p:txBody>
        </p:sp>
        <p:sp>
          <p:nvSpPr>
            <p:cNvPr id="160787" name="Line 19">
              <a:extLst>
                <a:ext uri="{FF2B5EF4-FFF2-40B4-BE49-F238E27FC236}">
                  <a16:creationId xmlns:a16="http://schemas.microsoft.com/office/drawing/2014/main" id="{CA19B121-C0E7-4806-A7DB-6EEF198DCA3F}"/>
                </a:ext>
              </a:extLst>
            </p:cNvPr>
            <p:cNvSpPr>
              <a:spLocks noChangeShapeType="1"/>
            </p:cNvSpPr>
            <p:nvPr/>
          </p:nvSpPr>
          <p:spPr bwMode="auto">
            <a:xfrm>
              <a:off x="1704" y="600"/>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788" name="Oval 20">
              <a:extLst>
                <a:ext uri="{FF2B5EF4-FFF2-40B4-BE49-F238E27FC236}">
                  <a16:creationId xmlns:a16="http://schemas.microsoft.com/office/drawing/2014/main" id="{D1B6FB28-AFCE-4BE5-B997-1AA1CC370DC9}"/>
                </a:ext>
              </a:extLst>
            </p:cNvPr>
            <p:cNvSpPr>
              <a:spLocks noChangeArrowheads="1"/>
            </p:cNvSpPr>
            <p:nvPr/>
          </p:nvSpPr>
          <p:spPr bwMode="auto">
            <a:xfrm>
              <a:off x="1704" y="672"/>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56</a:t>
              </a:r>
            </a:p>
          </p:txBody>
        </p:sp>
        <p:sp>
          <p:nvSpPr>
            <p:cNvPr id="160789" name="Line 21">
              <a:extLst>
                <a:ext uri="{FF2B5EF4-FFF2-40B4-BE49-F238E27FC236}">
                  <a16:creationId xmlns:a16="http://schemas.microsoft.com/office/drawing/2014/main" id="{9F62BEBE-17C8-4C59-96DC-4F285DABBEC9}"/>
                </a:ext>
              </a:extLst>
            </p:cNvPr>
            <p:cNvSpPr>
              <a:spLocks noChangeShapeType="1"/>
            </p:cNvSpPr>
            <p:nvPr/>
          </p:nvSpPr>
          <p:spPr bwMode="auto">
            <a:xfrm>
              <a:off x="1848" y="888"/>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790" name="Oval 22">
              <a:extLst>
                <a:ext uri="{FF2B5EF4-FFF2-40B4-BE49-F238E27FC236}">
                  <a16:creationId xmlns:a16="http://schemas.microsoft.com/office/drawing/2014/main" id="{4DC0B6B9-39BA-4B11-8A4B-D3226E028C1D}"/>
                </a:ext>
              </a:extLst>
            </p:cNvPr>
            <p:cNvSpPr>
              <a:spLocks noChangeArrowheads="1"/>
            </p:cNvSpPr>
            <p:nvPr/>
          </p:nvSpPr>
          <p:spPr bwMode="auto">
            <a:xfrm>
              <a:off x="1848" y="960"/>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78</a:t>
              </a:r>
              <a:endParaRPr lang="en-US" altLang="en-US">
                <a:solidFill>
                  <a:srgbClr val="993300"/>
                </a:solidFill>
                <a:highlight>
                  <a:srgbClr val="00FFFF"/>
                </a:highlight>
              </a:endParaRPr>
            </a:p>
          </p:txBody>
        </p:sp>
        <p:sp>
          <p:nvSpPr>
            <p:cNvPr id="160791" name="Line 23">
              <a:extLst>
                <a:ext uri="{FF2B5EF4-FFF2-40B4-BE49-F238E27FC236}">
                  <a16:creationId xmlns:a16="http://schemas.microsoft.com/office/drawing/2014/main" id="{1B5EEB3E-6DB8-4D86-8480-40E64260BB40}"/>
                </a:ext>
              </a:extLst>
            </p:cNvPr>
            <p:cNvSpPr>
              <a:spLocks noChangeShapeType="1"/>
            </p:cNvSpPr>
            <p:nvPr/>
          </p:nvSpPr>
          <p:spPr bwMode="auto">
            <a:xfrm flipH="1">
              <a:off x="1704" y="888"/>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792" name="Oval 24">
              <a:extLst>
                <a:ext uri="{FF2B5EF4-FFF2-40B4-BE49-F238E27FC236}">
                  <a16:creationId xmlns:a16="http://schemas.microsoft.com/office/drawing/2014/main" id="{DDAD8B87-8480-4571-B7A3-B995060E567A}"/>
                </a:ext>
              </a:extLst>
            </p:cNvPr>
            <p:cNvSpPr>
              <a:spLocks noChangeArrowheads="1"/>
            </p:cNvSpPr>
            <p:nvPr/>
          </p:nvSpPr>
          <p:spPr bwMode="auto">
            <a:xfrm>
              <a:off x="1560" y="960"/>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54</a:t>
              </a:r>
              <a:endParaRPr lang="en-US" altLang="en-US">
                <a:solidFill>
                  <a:srgbClr val="993300"/>
                </a:solidFill>
                <a:highlight>
                  <a:srgbClr val="00FFFF"/>
                </a:highlight>
              </a:endParaRPr>
            </a:p>
          </p:txBody>
        </p:sp>
        <p:sp>
          <p:nvSpPr>
            <p:cNvPr id="160793" name="Line 25">
              <a:extLst>
                <a:ext uri="{FF2B5EF4-FFF2-40B4-BE49-F238E27FC236}">
                  <a16:creationId xmlns:a16="http://schemas.microsoft.com/office/drawing/2014/main" id="{99EC3A47-B56D-4625-B9FC-15E1039B412C}"/>
                </a:ext>
              </a:extLst>
            </p:cNvPr>
            <p:cNvSpPr>
              <a:spLocks noChangeShapeType="1"/>
            </p:cNvSpPr>
            <p:nvPr/>
          </p:nvSpPr>
          <p:spPr bwMode="auto">
            <a:xfrm>
              <a:off x="1632" y="1176"/>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794" name="Oval 26">
              <a:extLst>
                <a:ext uri="{FF2B5EF4-FFF2-40B4-BE49-F238E27FC236}">
                  <a16:creationId xmlns:a16="http://schemas.microsoft.com/office/drawing/2014/main" id="{799BF65F-3B9D-4BC1-A65A-E6E769395330}"/>
                </a:ext>
              </a:extLst>
            </p:cNvPr>
            <p:cNvSpPr>
              <a:spLocks noChangeArrowheads="1"/>
            </p:cNvSpPr>
            <p:nvPr/>
          </p:nvSpPr>
          <p:spPr bwMode="auto">
            <a:xfrm>
              <a:off x="1560" y="1248"/>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55</a:t>
              </a:r>
              <a:endParaRPr lang="en-US" altLang="en-US">
                <a:solidFill>
                  <a:srgbClr val="993300"/>
                </a:solidFill>
                <a:highlight>
                  <a:srgbClr val="00FFFF"/>
                </a:highlight>
              </a:endParaRPr>
            </a:p>
          </p:txBody>
        </p:sp>
        <p:sp>
          <p:nvSpPr>
            <p:cNvPr id="160795" name="Line 27">
              <a:extLst>
                <a:ext uri="{FF2B5EF4-FFF2-40B4-BE49-F238E27FC236}">
                  <a16:creationId xmlns:a16="http://schemas.microsoft.com/office/drawing/2014/main" id="{B38516AB-57B2-43FD-8612-0D1F0FF14DD3}"/>
                </a:ext>
              </a:extLst>
            </p:cNvPr>
            <p:cNvSpPr>
              <a:spLocks noChangeShapeType="1"/>
            </p:cNvSpPr>
            <p:nvPr/>
          </p:nvSpPr>
          <p:spPr bwMode="auto">
            <a:xfrm>
              <a:off x="1992" y="1176"/>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796" name="Oval 28">
              <a:extLst>
                <a:ext uri="{FF2B5EF4-FFF2-40B4-BE49-F238E27FC236}">
                  <a16:creationId xmlns:a16="http://schemas.microsoft.com/office/drawing/2014/main" id="{357DB09B-3305-47E1-BFCB-EC8937DD91D6}"/>
                </a:ext>
              </a:extLst>
            </p:cNvPr>
            <p:cNvSpPr>
              <a:spLocks noChangeArrowheads="1"/>
            </p:cNvSpPr>
            <p:nvPr/>
          </p:nvSpPr>
          <p:spPr bwMode="auto">
            <a:xfrm>
              <a:off x="1992" y="1248"/>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80</a:t>
              </a:r>
              <a:endParaRPr lang="en-US" altLang="en-US">
                <a:solidFill>
                  <a:srgbClr val="993300"/>
                </a:solidFill>
                <a:highlight>
                  <a:srgbClr val="00FFFF"/>
                </a:highlight>
              </a:endParaRPr>
            </a:p>
          </p:txBody>
        </p:sp>
        <p:sp>
          <p:nvSpPr>
            <p:cNvPr id="160797" name="Oval 29">
              <a:extLst>
                <a:ext uri="{FF2B5EF4-FFF2-40B4-BE49-F238E27FC236}">
                  <a16:creationId xmlns:a16="http://schemas.microsoft.com/office/drawing/2014/main" id="{AF452905-FFD4-4258-8D8A-FB607AC47D3B}"/>
                </a:ext>
              </a:extLst>
            </p:cNvPr>
            <p:cNvSpPr>
              <a:spLocks noChangeArrowheads="1"/>
            </p:cNvSpPr>
            <p:nvPr/>
          </p:nvSpPr>
          <p:spPr bwMode="auto">
            <a:xfrm>
              <a:off x="2352" y="384"/>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45</a:t>
              </a:r>
              <a:endParaRPr lang="en-US" altLang="en-US">
                <a:solidFill>
                  <a:srgbClr val="993300"/>
                </a:solidFill>
                <a:highlight>
                  <a:srgbClr val="00FFFF"/>
                </a:highlight>
              </a:endParaRPr>
            </a:p>
          </p:txBody>
        </p:sp>
        <p:sp>
          <p:nvSpPr>
            <p:cNvPr id="160798" name="Line 30">
              <a:extLst>
                <a:ext uri="{FF2B5EF4-FFF2-40B4-BE49-F238E27FC236}">
                  <a16:creationId xmlns:a16="http://schemas.microsoft.com/office/drawing/2014/main" id="{F79DD073-202F-478E-9CEE-862FFB16D407}"/>
                </a:ext>
              </a:extLst>
            </p:cNvPr>
            <p:cNvSpPr>
              <a:spLocks noChangeShapeType="1"/>
            </p:cNvSpPr>
            <p:nvPr/>
          </p:nvSpPr>
          <p:spPr bwMode="auto">
            <a:xfrm flipH="1">
              <a:off x="2352" y="600"/>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799" name="Oval 31">
              <a:extLst>
                <a:ext uri="{FF2B5EF4-FFF2-40B4-BE49-F238E27FC236}">
                  <a16:creationId xmlns:a16="http://schemas.microsoft.com/office/drawing/2014/main" id="{57649FF6-1D35-4C36-85F7-5A25B4A595A1}"/>
                </a:ext>
              </a:extLst>
            </p:cNvPr>
            <p:cNvSpPr>
              <a:spLocks noChangeArrowheads="1"/>
            </p:cNvSpPr>
            <p:nvPr/>
          </p:nvSpPr>
          <p:spPr bwMode="auto">
            <a:xfrm>
              <a:off x="2208" y="672"/>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39</a:t>
              </a:r>
              <a:endParaRPr lang="en-US" altLang="en-US">
                <a:solidFill>
                  <a:srgbClr val="993300"/>
                </a:solidFill>
                <a:highlight>
                  <a:srgbClr val="00FFFF"/>
                </a:highlight>
              </a:endParaRPr>
            </a:p>
          </p:txBody>
        </p:sp>
        <p:sp>
          <p:nvSpPr>
            <p:cNvPr id="160800" name="Line 32">
              <a:extLst>
                <a:ext uri="{FF2B5EF4-FFF2-40B4-BE49-F238E27FC236}">
                  <a16:creationId xmlns:a16="http://schemas.microsoft.com/office/drawing/2014/main" id="{EC8BB4AA-5D35-45AD-8F71-4E9579F4497A}"/>
                </a:ext>
              </a:extLst>
            </p:cNvPr>
            <p:cNvSpPr>
              <a:spLocks noChangeShapeType="1"/>
            </p:cNvSpPr>
            <p:nvPr/>
          </p:nvSpPr>
          <p:spPr bwMode="auto">
            <a:xfrm>
              <a:off x="2496" y="600"/>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801" name="Oval 33">
              <a:extLst>
                <a:ext uri="{FF2B5EF4-FFF2-40B4-BE49-F238E27FC236}">
                  <a16:creationId xmlns:a16="http://schemas.microsoft.com/office/drawing/2014/main" id="{97129675-D41B-41C2-889B-C590218298C3}"/>
                </a:ext>
              </a:extLst>
            </p:cNvPr>
            <p:cNvSpPr>
              <a:spLocks noChangeArrowheads="1"/>
            </p:cNvSpPr>
            <p:nvPr/>
          </p:nvSpPr>
          <p:spPr bwMode="auto">
            <a:xfrm>
              <a:off x="2496" y="672"/>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55</a:t>
              </a:r>
            </a:p>
          </p:txBody>
        </p:sp>
        <p:sp>
          <p:nvSpPr>
            <p:cNvPr id="160802" name="Line 34">
              <a:extLst>
                <a:ext uri="{FF2B5EF4-FFF2-40B4-BE49-F238E27FC236}">
                  <a16:creationId xmlns:a16="http://schemas.microsoft.com/office/drawing/2014/main" id="{BDC1600E-F6F7-452A-8039-BBF32D63BA29}"/>
                </a:ext>
              </a:extLst>
            </p:cNvPr>
            <p:cNvSpPr>
              <a:spLocks noChangeShapeType="1"/>
            </p:cNvSpPr>
            <p:nvPr/>
          </p:nvSpPr>
          <p:spPr bwMode="auto">
            <a:xfrm>
              <a:off x="2640" y="888"/>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803" name="Oval 35">
              <a:extLst>
                <a:ext uri="{FF2B5EF4-FFF2-40B4-BE49-F238E27FC236}">
                  <a16:creationId xmlns:a16="http://schemas.microsoft.com/office/drawing/2014/main" id="{1D9CF1FD-439D-4362-9987-F57EFC62537F}"/>
                </a:ext>
              </a:extLst>
            </p:cNvPr>
            <p:cNvSpPr>
              <a:spLocks noChangeArrowheads="1"/>
            </p:cNvSpPr>
            <p:nvPr/>
          </p:nvSpPr>
          <p:spPr bwMode="auto">
            <a:xfrm>
              <a:off x="2640" y="960"/>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78</a:t>
              </a:r>
              <a:endParaRPr lang="en-US" altLang="en-US">
                <a:solidFill>
                  <a:srgbClr val="993300"/>
                </a:solidFill>
                <a:highlight>
                  <a:srgbClr val="00FFFF"/>
                </a:highlight>
              </a:endParaRPr>
            </a:p>
          </p:txBody>
        </p:sp>
        <p:sp>
          <p:nvSpPr>
            <p:cNvPr id="160804" name="Line 36">
              <a:extLst>
                <a:ext uri="{FF2B5EF4-FFF2-40B4-BE49-F238E27FC236}">
                  <a16:creationId xmlns:a16="http://schemas.microsoft.com/office/drawing/2014/main" id="{4FAD7D61-14BC-4423-96A4-09FE84FED3C4}"/>
                </a:ext>
              </a:extLst>
            </p:cNvPr>
            <p:cNvSpPr>
              <a:spLocks noChangeShapeType="1"/>
            </p:cNvSpPr>
            <p:nvPr/>
          </p:nvSpPr>
          <p:spPr bwMode="auto">
            <a:xfrm flipH="1">
              <a:off x="2496" y="888"/>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805" name="Oval 37">
              <a:extLst>
                <a:ext uri="{FF2B5EF4-FFF2-40B4-BE49-F238E27FC236}">
                  <a16:creationId xmlns:a16="http://schemas.microsoft.com/office/drawing/2014/main" id="{B373ED8D-A889-465E-AFEF-CEF2A1051B72}"/>
                </a:ext>
              </a:extLst>
            </p:cNvPr>
            <p:cNvSpPr>
              <a:spLocks noChangeArrowheads="1"/>
            </p:cNvSpPr>
            <p:nvPr/>
          </p:nvSpPr>
          <p:spPr bwMode="auto">
            <a:xfrm>
              <a:off x="2352" y="960"/>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54</a:t>
              </a:r>
              <a:endParaRPr lang="en-US" altLang="en-US">
                <a:solidFill>
                  <a:srgbClr val="993300"/>
                </a:solidFill>
                <a:highlight>
                  <a:srgbClr val="00FFFF"/>
                </a:highlight>
              </a:endParaRPr>
            </a:p>
          </p:txBody>
        </p:sp>
        <p:sp>
          <p:nvSpPr>
            <p:cNvPr id="160806" name="Line 38">
              <a:extLst>
                <a:ext uri="{FF2B5EF4-FFF2-40B4-BE49-F238E27FC236}">
                  <a16:creationId xmlns:a16="http://schemas.microsoft.com/office/drawing/2014/main" id="{94359A2E-3AEF-4C13-8389-2308A9663FB4}"/>
                </a:ext>
              </a:extLst>
            </p:cNvPr>
            <p:cNvSpPr>
              <a:spLocks noChangeShapeType="1"/>
            </p:cNvSpPr>
            <p:nvPr/>
          </p:nvSpPr>
          <p:spPr bwMode="auto">
            <a:xfrm>
              <a:off x="2424" y="1176"/>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807" name="Oval 39">
              <a:extLst>
                <a:ext uri="{FF2B5EF4-FFF2-40B4-BE49-F238E27FC236}">
                  <a16:creationId xmlns:a16="http://schemas.microsoft.com/office/drawing/2014/main" id="{2C9514BE-DDEF-49D1-ACB5-752CA4CE71E7}"/>
                </a:ext>
              </a:extLst>
            </p:cNvPr>
            <p:cNvSpPr>
              <a:spLocks noChangeArrowheads="1"/>
            </p:cNvSpPr>
            <p:nvPr/>
          </p:nvSpPr>
          <p:spPr bwMode="auto">
            <a:xfrm>
              <a:off x="2352" y="1248"/>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55</a:t>
              </a:r>
              <a:endParaRPr lang="en-US" altLang="en-US">
                <a:solidFill>
                  <a:srgbClr val="993300"/>
                </a:solidFill>
                <a:highlight>
                  <a:srgbClr val="00FFFF"/>
                </a:highlight>
              </a:endParaRPr>
            </a:p>
          </p:txBody>
        </p:sp>
        <p:sp>
          <p:nvSpPr>
            <p:cNvPr id="160808" name="Line 40">
              <a:extLst>
                <a:ext uri="{FF2B5EF4-FFF2-40B4-BE49-F238E27FC236}">
                  <a16:creationId xmlns:a16="http://schemas.microsoft.com/office/drawing/2014/main" id="{45336140-0D3B-4CC6-A040-92335D8211E1}"/>
                </a:ext>
              </a:extLst>
            </p:cNvPr>
            <p:cNvSpPr>
              <a:spLocks noChangeShapeType="1"/>
            </p:cNvSpPr>
            <p:nvPr/>
          </p:nvSpPr>
          <p:spPr bwMode="auto">
            <a:xfrm>
              <a:off x="2784" y="1176"/>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809" name="Oval 41">
              <a:extLst>
                <a:ext uri="{FF2B5EF4-FFF2-40B4-BE49-F238E27FC236}">
                  <a16:creationId xmlns:a16="http://schemas.microsoft.com/office/drawing/2014/main" id="{C7F14B80-18FA-4CF0-ADFC-F6EDC5417F3E}"/>
                </a:ext>
              </a:extLst>
            </p:cNvPr>
            <p:cNvSpPr>
              <a:spLocks noChangeArrowheads="1"/>
            </p:cNvSpPr>
            <p:nvPr/>
          </p:nvSpPr>
          <p:spPr bwMode="auto">
            <a:xfrm>
              <a:off x="2784" y="1248"/>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80</a:t>
              </a:r>
              <a:endParaRPr lang="en-US" altLang="en-US">
                <a:solidFill>
                  <a:srgbClr val="993300"/>
                </a:solidFill>
                <a:highlight>
                  <a:srgbClr val="00FFFF"/>
                </a:highlight>
              </a:endParaRPr>
            </a:p>
          </p:txBody>
        </p:sp>
        <p:sp>
          <p:nvSpPr>
            <p:cNvPr id="160810" name="Oval 42">
              <a:extLst>
                <a:ext uri="{FF2B5EF4-FFF2-40B4-BE49-F238E27FC236}">
                  <a16:creationId xmlns:a16="http://schemas.microsoft.com/office/drawing/2014/main" id="{3E3F7B25-1987-43FA-A3D5-9762B9723F23}"/>
                </a:ext>
              </a:extLst>
            </p:cNvPr>
            <p:cNvSpPr>
              <a:spLocks noChangeArrowheads="1"/>
            </p:cNvSpPr>
            <p:nvPr/>
          </p:nvSpPr>
          <p:spPr bwMode="auto">
            <a:xfrm>
              <a:off x="3216" y="384"/>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45</a:t>
              </a:r>
              <a:endParaRPr lang="en-US" altLang="en-US">
                <a:solidFill>
                  <a:srgbClr val="993300"/>
                </a:solidFill>
                <a:highlight>
                  <a:srgbClr val="00FFFF"/>
                </a:highlight>
              </a:endParaRPr>
            </a:p>
          </p:txBody>
        </p:sp>
        <p:sp>
          <p:nvSpPr>
            <p:cNvPr id="160811" name="Line 43">
              <a:extLst>
                <a:ext uri="{FF2B5EF4-FFF2-40B4-BE49-F238E27FC236}">
                  <a16:creationId xmlns:a16="http://schemas.microsoft.com/office/drawing/2014/main" id="{4FC3DDF6-5810-4926-9959-5F2B662C4C6A}"/>
                </a:ext>
              </a:extLst>
            </p:cNvPr>
            <p:cNvSpPr>
              <a:spLocks noChangeShapeType="1"/>
            </p:cNvSpPr>
            <p:nvPr/>
          </p:nvSpPr>
          <p:spPr bwMode="auto">
            <a:xfrm flipH="1">
              <a:off x="3216" y="600"/>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812" name="Oval 44">
              <a:extLst>
                <a:ext uri="{FF2B5EF4-FFF2-40B4-BE49-F238E27FC236}">
                  <a16:creationId xmlns:a16="http://schemas.microsoft.com/office/drawing/2014/main" id="{F07A7CBA-6F09-4A16-BBF6-789394AECC1F}"/>
                </a:ext>
              </a:extLst>
            </p:cNvPr>
            <p:cNvSpPr>
              <a:spLocks noChangeArrowheads="1"/>
            </p:cNvSpPr>
            <p:nvPr/>
          </p:nvSpPr>
          <p:spPr bwMode="auto">
            <a:xfrm>
              <a:off x="3072" y="672"/>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39</a:t>
              </a:r>
              <a:endParaRPr lang="en-US" altLang="en-US">
                <a:solidFill>
                  <a:srgbClr val="993300"/>
                </a:solidFill>
                <a:highlight>
                  <a:srgbClr val="00FFFF"/>
                </a:highlight>
              </a:endParaRPr>
            </a:p>
          </p:txBody>
        </p:sp>
        <p:sp>
          <p:nvSpPr>
            <p:cNvPr id="160813" name="Line 45">
              <a:extLst>
                <a:ext uri="{FF2B5EF4-FFF2-40B4-BE49-F238E27FC236}">
                  <a16:creationId xmlns:a16="http://schemas.microsoft.com/office/drawing/2014/main" id="{B73FE9D0-0A38-4A7E-A7ED-7600C1DD1C54}"/>
                </a:ext>
              </a:extLst>
            </p:cNvPr>
            <p:cNvSpPr>
              <a:spLocks noChangeShapeType="1"/>
            </p:cNvSpPr>
            <p:nvPr/>
          </p:nvSpPr>
          <p:spPr bwMode="auto">
            <a:xfrm>
              <a:off x="3360" y="600"/>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814" name="Oval 46">
              <a:extLst>
                <a:ext uri="{FF2B5EF4-FFF2-40B4-BE49-F238E27FC236}">
                  <a16:creationId xmlns:a16="http://schemas.microsoft.com/office/drawing/2014/main" id="{EBF2C255-0D95-4FB2-B30B-9DD4DDE2E6CC}"/>
                </a:ext>
              </a:extLst>
            </p:cNvPr>
            <p:cNvSpPr>
              <a:spLocks noChangeArrowheads="1"/>
            </p:cNvSpPr>
            <p:nvPr/>
          </p:nvSpPr>
          <p:spPr bwMode="auto">
            <a:xfrm>
              <a:off x="3360" y="672"/>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55</a:t>
              </a:r>
            </a:p>
          </p:txBody>
        </p:sp>
        <p:sp>
          <p:nvSpPr>
            <p:cNvPr id="160815" name="Line 47">
              <a:extLst>
                <a:ext uri="{FF2B5EF4-FFF2-40B4-BE49-F238E27FC236}">
                  <a16:creationId xmlns:a16="http://schemas.microsoft.com/office/drawing/2014/main" id="{20430A73-A1E3-4A3E-BBE7-002C8D9BDD88}"/>
                </a:ext>
              </a:extLst>
            </p:cNvPr>
            <p:cNvSpPr>
              <a:spLocks noChangeShapeType="1"/>
            </p:cNvSpPr>
            <p:nvPr/>
          </p:nvSpPr>
          <p:spPr bwMode="auto">
            <a:xfrm>
              <a:off x="3504" y="888"/>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816" name="Oval 48">
              <a:extLst>
                <a:ext uri="{FF2B5EF4-FFF2-40B4-BE49-F238E27FC236}">
                  <a16:creationId xmlns:a16="http://schemas.microsoft.com/office/drawing/2014/main" id="{9C6C0EC9-206B-4F14-9F90-67146FE57038}"/>
                </a:ext>
              </a:extLst>
            </p:cNvPr>
            <p:cNvSpPr>
              <a:spLocks noChangeArrowheads="1"/>
            </p:cNvSpPr>
            <p:nvPr/>
          </p:nvSpPr>
          <p:spPr bwMode="auto">
            <a:xfrm>
              <a:off x="3504" y="960"/>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78</a:t>
              </a:r>
              <a:endParaRPr lang="en-US" altLang="en-US">
                <a:solidFill>
                  <a:srgbClr val="993300"/>
                </a:solidFill>
                <a:highlight>
                  <a:srgbClr val="00FFFF"/>
                </a:highlight>
              </a:endParaRPr>
            </a:p>
          </p:txBody>
        </p:sp>
        <p:sp>
          <p:nvSpPr>
            <p:cNvPr id="160817" name="Line 49">
              <a:extLst>
                <a:ext uri="{FF2B5EF4-FFF2-40B4-BE49-F238E27FC236}">
                  <a16:creationId xmlns:a16="http://schemas.microsoft.com/office/drawing/2014/main" id="{04C3EEEA-652A-4C5E-9CFE-FABEEEB2F40D}"/>
                </a:ext>
              </a:extLst>
            </p:cNvPr>
            <p:cNvSpPr>
              <a:spLocks noChangeShapeType="1"/>
            </p:cNvSpPr>
            <p:nvPr/>
          </p:nvSpPr>
          <p:spPr bwMode="auto">
            <a:xfrm flipH="1">
              <a:off x="3360" y="888"/>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818" name="Oval 50">
              <a:extLst>
                <a:ext uri="{FF2B5EF4-FFF2-40B4-BE49-F238E27FC236}">
                  <a16:creationId xmlns:a16="http://schemas.microsoft.com/office/drawing/2014/main" id="{DD7EA3FE-828B-454F-927D-AB7AFA623B51}"/>
                </a:ext>
              </a:extLst>
            </p:cNvPr>
            <p:cNvSpPr>
              <a:spLocks noChangeArrowheads="1"/>
            </p:cNvSpPr>
            <p:nvPr/>
          </p:nvSpPr>
          <p:spPr bwMode="auto">
            <a:xfrm>
              <a:off x="3216" y="960"/>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54</a:t>
              </a:r>
              <a:endParaRPr lang="en-US" altLang="en-US">
                <a:solidFill>
                  <a:srgbClr val="993300"/>
                </a:solidFill>
                <a:highlight>
                  <a:srgbClr val="00FFFF"/>
                </a:highlight>
              </a:endParaRPr>
            </a:p>
          </p:txBody>
        </p:sp>
        <p:sp>
          <p:nvSpPr>
            <p:cNvPr id="160819" name="Line 51">
              <a:extLst>
                <a:ext uri="{FF2B5EF4-FFF2-40B4-BE49-F238E27FC236}">
                  <a16:creationId xmlns:a16="http://schemas.microsoft.com/office/drawing/2014/main" id="{8A681DBF-BD03-408F-9AB1-F340CB6D4110}"/>
                </a:ext>
              </a:extLst>
            </p:cNvPr>
            <p:cNvSpPr>
              <a:spLocks noChangeShapeType="1"/>
            </p:cNvSpPr>
            <p:nvPr/>
          </p:nvSpPr>
          <p:spPr bwMode="auto">
            <a:xfrm>
              <a:off x="3648" y="1176"/>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0820" name="Oval 52">
              <a:extLst>
                <a:ext uri="{FF2B5EF4-FFF2-40B4-BE49-F238E27FC236}">
                  <a16:creationId xmlns:a16="http://schemas.microsoft.com/office/drawing/2014/main" id="{BA4881B8-D447-47E0-83D0-B1CBC74C708B}"/>
                </a:ext>
              </a:extLst>
            </p:cNvPr>
            <p:cNvSpPr>
              <a:spLocks noChangeArrowheads="1"/>
            </p:cNvSpPr>
            <p:nvPr/>
          </p:nvSpPr>
          <p:spPr bwMode="auto">
            <a:xfrm>
              <a:off x="3648" y="1248"/>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a:solidFill>
                    <a:srgbClr val="993300"/>
                  </a:solidFill>
                  <a:highlight>
                    <a:srgbClr val="00FFFF"/>
                  </a:highlight>
                </a:rPr>
                <a:t>80</a:t>
              </a:r>
              <a:endParaRPr lang="en-US" altLang="en-US">
                <a:solidFill>
                  <a:srgbClr val="993300"/>
                </a:solidFill>
                <a:highlight>
                  <a:srgbClr val="00FFFF"/>
                </a:highlight>
              </a:endParaRPr>
            </a:p>
          </p:txBody>
        </p:sp>
      </p:grpSp>
      <p:sp>
        <p:nvSpPr>
          <p:cNvPr id="160821" name="AutoShape 53">
            <a:extLst>
              <a:ext uri="{FF2B5EF4-FFF2-40B4-BE49-F238E27FC236}">
                <a16:creationId xmlns:a16="http://schemas.microsoft.com/office/drawing/2014/main" id="{2C3C339D-E5C2-4540-8124-B77FF5C4E2C2}"/>
              </a:ext>
            </a:extLst>
          </p:cNvPr>
          <p:cNvSpPr>
            <a:spLocks noChangeArrowheads="1"/>
          </p:cNvSpPr>
          <p:nvPr/>
        </p:nvSpPr>
        <p:spPr bwMode="auto">
          <a:xfrm>
            <a:off x="1329267" y="2438400"/>
            <a:ext cx="9762065" cy="3800969"/>
          </a:xfrm>
          <a:prstGeom prst="bevel">
            <a:avLst>
              <a:gd name="adj" fmla="val 12500"/>
            </a:avLst>
          </a:prstGeom>
          <a:solidFill>
            <a:srgbClr val="FFCC99"/>
          </a:solidFill>
          <a:ln w="9525">
            <a:solidFill>
              <a:srgbClr val="000000"/>
            </a:solidFill>
            <a:miter lim="800000"/>
            <a:headEnd/>
            <a:tailEnd/>
          </a:ln>
        </p:spPr>
        <p:txBody>
          <a:bodyPr/>
          <a:lstStyle/>
          <a:p>
            <a:pPr eaLnBrk="0" hangingPunct="0"/>
            <a:r>
              <a:rPr lang="en-US" altLang="en-US" sz="1100" b="1" dirty="0">
                <a:solidFill>
                  <a:srgbClr val="CC3300"/>
                </a:solidFill>
                <a:latin typeface="Courier New" panose="02070309020205020404" pitchFamily="49" charset="0"/>
              </a:rPr>
              <a:t>Algorithm to delete a value in the binary search tree</a:t>
            </a:r>
          </a:p>
          <a:p>
            <a:pPr eaLnBrk="0" hangingPunct="0"/>
            <a:r>
              <a:rPr lang="en-US" altLang="en-US" sz="1100" b="1" dirty="0">
                <a:solidFill>
                  <a:srgbClr val="CC3300"/>
                </a:solidFill>
                <a:latin typeface="Courier New" panose="02070309020205020404" pitchFamily="49" charset="0"/>
              </a:rPr>
              <a:t>Step 1: IF TREE = NULL, then  </a:t>
            </a:r>
          </a:p>
          <a:p>
            <a:pPr lvl="1" eaLnBrk="0" hangingPunct="0"/>
            <a:r>
              <a:rPr lang="en-US" altLang="en-US" sz="1100" b="1" dirty="0">
                <a:solidFill>
                  <a:srgbClr val="CC3300"/>
                </a:solidFill>
                <a:latin typeface="Courier New" panose="02070309020205020404" pitchFamily="49" charset="0"/>
              </a:rPr>
              <a:t>     Write “VAL not found in the tree”</a:t>
            </a:r>
          </a:p>
          <a:p>
            <a:pPr eaLnBrk="0" hangingPunct="0"/>
            <a:r>
              <a:rPr lang="en-US" altLang="en-US" sz="1100" b="1" dirty="0">
                <a:solidFill>
                  <a:srgbClr val="CC3300"/>
                </a:solidFill>
                <a:latin typeface="Courier New" panose="02070309020205020404" pitchFamily="49" charset="0"/>
              </a:rPr>
              <a:t>        ELSE IF VAL &lt; TREE-&gt;DATA</a:t>
            </a:r>
          </a:p>
          <a:p>
            <a:pPr lvl="1" eaLnBrk="0" hangingPunct="0"/>
            <a:r>
              <a:rPr lang="en-US" altLang="en-US" sz="1100" b="1" dirty="0">
                <a:solidFill>
                  <a:srgbClr val="CC3300"/>
                </a:solidFill>
                <a:latin typeface="Courier New" panose="02070309020205020404" pitchFamily="49" charset="0"/>
              </a:rPr>
              <a:t>       Delete(TREE-&gt;LEFT, VAL)</a:t>
            </a:r>
          </a:p>
          <a:p>
            <a:pPr eaLnBrk="0" hangingPunct="0"/>
            <a:r>
              <a:rPr lang="en-US" altLang="en-US" sz="1100" b="1" dirty="0">
                <a:solidFill>
                  <a:srgbClr val="CC3300"/>
                </a:solidFill>
                <a:latin typeface="Courier New" panose="02070309020205020404" pitchFamily="49" charset="0"/>
              </a:rPr>
              <a:t>        ELSE IF VAL &gt; TREE-&gt;DATA</a:t>
            </a:r>
          </a:p>
          <a:p>
            <a:pPr lvl="1" eaLnBrk="0" hangingPunct="0"/>
            <a:r>
              <a:rPr lang="en-US" altLang="en-US" sz="1100" b="1" dirty="0">
                <a:solidFill>
                  <a:srgbClr val="CC3300"/>
                </a:solidFill>
                <a:latin typeface="Courier New" panose="02070309020205020404" pitchFamily="49" charset="0"/>
              </a:rPr>
              <a:t>     Delete(TREE-&gt;RIGHT, VAL)</a:t>
            </a:r>
          </a:p>
          <a:p>
            <a:pPr eaLnBrk="0" hangingPunct="0"/>
            <a:r>
              <a:rPr lang="en-US" altLang="en-US" sz="1100" b="1" dirty="0">
                <a:solidFill>
                  <a:srgbClr val="CC3300"/>
                </a:solidFill>
                <a:latin typeface="Courier New" panose="02070309020205020404" pitchFamily="49" charset="0"/>
              </a:rPr>
              <a:t>        ELSE IF TREE-&gt;LEFT AND TREE-&gt;RIGHT</a:t>
            </a:r>
          </a:p>
          <a:p>
            <a:pPr eaLnBrk="0" hangingPunct="0"/>
            <a:r>
              <a:rPr lang="en-US" altLang="en-US" sz="1100" b="1" dirty="0">
                <a:solidFill>
                  <a:srgbClr val="CC3300"/>
                </a:solidFill>
                <a:latin typeface="Courier New" panose="02070309020205020404" pitchFamily="49" charset="0"/>
              </a:rPr>
              <a:t>	   SET TEMP = </a:t>
            </a:r>
            <a:r>
              <a:rPr lang="en-US" altLang="en-US" sz="1100" b="1" dirty="0" err="1">
                <a:solidFill>
                  <a:srgbClr val="CC3300"/>
                </a:solidFill>
                <a:latin typeface="Courier New" panose="02070309020205020404" pitchFamily="49" charset="0"/>
              </a:rPr>
              <a:t>findLargestNode</a:t>
            </a:r>
            <a:r>
              <a:rPr lang="en-US" altLang="en-US" sz="1100" b="1" dirty="0">
                <a:solidFill>
                  <a:srgbClr val="CC3300"/>
                </a:solidFill>
                <a:latin typeface="Courier New" panose="02070309020205020404" pitchFamily="49" charset="0"/>
              </a:rPr>
              <a:t>(TREE-&gt;LEFT)</a:t>
            </a:r>
          </a:p>
          <a:p>
            <a:pPr eaLnBrk="0" hangingPunct="0"/>
            <a:r>
              <a:rPr lang="en-US" altLang="en-US" sz="1100" b="1" dirty="0">
                <a:solidFill>
                  <a:srgbClr val="CC3300"/>
                </a:solidFill>
                <a:latin typeface="Courier New" panose="02070309020205020404" pitchFamily="49" charset="0"/>
              </a:rPr>
              <a:t>	   SET TREE-&gt;DATA = TEMP-&gt;DATA</a:t>
            </a:r>
          </a:p>
          <a:p>
            <a:pPr eaLnBrk="0" hangingPunct="0"/>
            <a:r>
              <a:rPr lang="en-US" altLang="en-US" sz="1100" b="1" dirty="0">
                <a:solidFill>
                  <a:srgbClr val="CC3300"/>
                </a:solidFill>
                <a:latin typeface="Courier New" panose="02070309020205020404" pitchFamily="49" charset="0"/>
              </a:rPr>
              <a:t>	   Delete(TREE-&gt;LEFT, TEMP-&gt;DATA)</a:t>
            </a:r>
          </a:p>
          <a:p>
            <a:pPr eaLnBrk="0" hangingPunct="0"/>
            <a:r>
              <a:rPr lang="en-US" altLang="en-US" sz="1100" b="1" dirty="0">
                <a:solidFill>
                  <a:srgbClr val="CC3300"/>
                </a:solidFill>
                <a:latin typeface="Courier New" panose="02070309020205020404" pitchFamily="49" charset="0"/>
              </a:rPr>
              <a:t>       ELSE</a:t>
            </a:r>
          </a:p>
          <a:p>
            <a:pPr eaLnBrk="0" hangingPunct="0"/>
            <a:r>
              <a:rPr lang="en-US" altLang="en-US" sz="1100" b="1" dirty="0">
                <a:solidFill>
                  <a:srgbClr val="CC3300"/>
                </a:solidFill>
                <a:latin typeface="Courier New" panose="02070309020205020404" pitchFamily="49" charset="0"/>
              </a:rPr>
              <a:t>	  SET TEMP = TREE</a:t>
            </a:r>
          </a:p>
          <a:p>
            <a:pPr eaLnBrk="0" hangingPunct="0"/>
            <a:r>
              <a:rPr lang="en-US" altLang="en-US" sz="1100" b="1" dirty="0">
                <a:solidFill>
                  <a:srgbClr val="CC3300"/>
                </a:solidFill>
                <a:latin typeface="Courier New" panose="02070309020205020404" pitchFamily="49" charset="0"/>
              </a:rPr>
              <a:t>	  IF TREE-&gt;LEFT = NULL AND TREE -&gt;RIGHT = NULL</a:t>
            </a:r>
          </a:p>
          <a:p>
            <a:pPr eaLnBrk="0" hangingPunct="0"/>
            <a:r>
              <a:rPr lang="en-US" altLang="en-US" sz="1100" b="1" dirty="0">
                <a:solidFill>
                  <a:srgbClr val="CC3300"/>
                </a:solidFill>
                <a:latin typeface="Courier New" panose="02070309020205020404" pitchFamily="49" charset="0"/>
              </a:rPr>
              <a:t>		SET TREE = NULL</a:t>
            </a:r>
          </a:p>
          <a:p>
            <a:pPr eaLnBrk="0" hangingPunct="0"/>
            <a:r>
              <a:rPr lang="en-US" altLang="en-US" sz="1100" b="1" dirty="0">
                <a:solidFill>
                  <a:srgbClr val="CC3300"/>
                </a:solidFill>
                <a:latin typeface="Courier New" panose="02070309020205020404" pitchFamily="49" charset="0"/>
              </a:rPr>
              <a:t>	  ELSE IF TREE-&gt;LEFT != NULL</a:t>
            </a:r>
          </a:p>
          <a:p>
            <a:pPr eaLnBrk="0" hangingPunct="0"/>
            <a:r>
              <a:rPr lang="en-US" altLang="en-US" sz="1100" b="1" dirty="0">
                <a:solidFill>
                  <a:srgbClr val="CC3300"/>
                </a:solidFill>
                <a:latin typeface="Courier New" panose="02070309020205020404" pitchFamily="49" charset="0"/>
              </a:rPr>
              <a:t>		SET TREE = TREE-&gt;LEFT</a:t>
            </a:r>
          </a:p>
          <a:p>
            <a:pPr eaLnBrk="0" hangingPunct="0"/>
            <a:r>
              <a:rPr lang="en-US" altLang="en-US" sz="1100" b="1" dirty="0">
                <a:solidFill>
                  <a:srgbClr val="CC3300"/>
                </a:solidFill>
                <a:latin typeface="Courier New" panose="02070309020205020404" pitchFamily="49" charset="0"/>
              </a:rPr>
              <a:t>	ELSE </a:t>
            </a:r>
          </a:p>
          <a:p>
            <a:pPr eaLnBrk="0" hangingPunct="0"/>
            <a:r>
              <a:rPr lang="en-US" altLang="en-US" sz="1100" b="1" dirty="0">
                <a:solidFill>
                  <a:srgbClr val="CC3300"/>
                </a:solidFill>
                <a:latin typeface="Courier New" panose="02070309020205020404" pitchFamily="49" charset="0"/>
              </a:rPr>
              <a:t>		SET TREE = TREE-&gt;RIGHT</a:t>
            </a:r>
          </a:p>
          <a:p>
            <a:pPr eaLnBrk="0" hangingPunct="0"/>
            <a:r>
              <a:rPr lang="en-US" altLang="en-US" sz="1100" b="1" dirty="0">
                <a:solidFill>
                  <a:srgbClr val="CC3300"/>
                </a:solidFill>
                <a:latin typeface="Courier New" panose="02070309020205020404" pitchFamily="49" charset="0"/>
              </a:rPr>
              <a:t>	FREE TEMP</a:t>
            </a:r>
          </a:p>
          <a:p>
            <a:pPr eaLnBrk="0" hangingPunct="0"/>
            <a:r>
              <a:rPr lang="en-US" altLang="en-US" sz="1100" b="1" dirty="0">
                <a:solidFill>
                  <a:srgbClr val="CC3300"/>
                </a:solidFill>
                <a:latin typeface="Courier New" panose="02070309020205020404" pitchFamily="49" charset="0"/>
              </a:rPr>
              <a:t>Step 2: End</a:t>
            </a:r>
          </a:p>
          <a:p>
            <a:pPr eaLnBrk="0" hangingPunct="0"/>
            <a:endParaRPr lang="en-US" altLang="en-US" sz="1100" b="1" dirty="0">
              <a:solidFill>
                <a:srgbClr val="CC3300"/>
              </a:solidFill>
              <a:latin typeface="Courier New" panose="02070309020205020404" pitchFamily="49" charset="0"/>
            </a:endParaRPr>
          </a:p>
          <a:p>
            <a:pPr eaLnBrk="0" hangingPunct="0"/>
            <a:endParaRPr lang="en-US" altLang="en-US" sz="1000" dirty="0">
              <a:latin typeface="Courier New" panose="02070309020205020404" pitchFamily="49" charset="0"/>
            </a:endParaRPr>
          </a:p>
          <a:p>
            <a:pPr eaLnBrk="0" hangingPunct="0"/>
            <a:r>
              <a:rPr lang="en-US" altLang="en-US" sz="1000" dirty="0">
                <a:latin typeface="Courier New" panose="02070309020205020404" pitchFamily="49" charset="0"/>
              </a:rPr>
              <a:t>		</a:t>
            </a:r>
          </a:p>
          <a:p>
            <a:pPr eaLnBrk="0" hangingPunct="0"/>
            <a:endParaRPr lang="en-US" alt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12F223C6-DE6D-455A-B79F-13A0C6361979}"/>
              </a:ext>
            </a:extLst>
          </p:cNvPr>
          <p:cNvSpPr>
            <a:spLocks noGrp="1" noChangeArrowheads="1"/>
          </p:cNvSpPr>
          <p:nvPr>
            <p:ph type="title"/>
          </p:nvPr>
        </p:nvSpPr>
        <p:spPr>
          <a:xfrm>
            <a:off x="1524000" y="0"/>
            <a:ext cx="8839200" cy="731838"/>
          </a:xfrm>
        </p:spPr>
        <p:txBody>
          <a:bodyPr/>
          <a:lstStyle/>
          <a:p>
            <a:r>
              <a:rPr lang="en-US" altLang="en-US" sz="4000" b="1" dirty="0">
                <a:solidFill>
                  <a:srgbClr val="FF0000"/>
                </a:solidFill>
              </a:rPr>
              <a:t>Determining the Height of the Tree</a:t>
            </a:r>
            <a:r>
              <a:rPr lang="en-US" altLang="en-US" sz="4000" dirty="0">
                <a:solidFill>
                  <a:srgbClr val="FF0000"/>
                </a:solidFill>
              </a:rPr>
              <a:t> </a:t>
            </a:r>
          </a:p>
        </p:txBody>
      </p:sp>
      <p:sp>
        <p:nvSpPr>
          <p:cNvPr id="161795" name="Rectangle 3">
            <a:extLst>
              <a:ext uri="{FF2B5EF4-FFF2-40B4-BE49-F238E27FC236}">
                <a16:creationId xmlns:a16="http://schemas.microsoft.com/office/drawing/2014/main" id="{25701594-F200-43A4-890E-A03B443CE023}"/>
              </a:ext>
            </a:extLst>
          </p:cNvPr>
          <p:cNvSpPr>
            <a:spLocks noGrp="1" noChangeArrowheads="1"/>
          </p:cNvSpPr>
          <p:nvPr>
            <p:ph type="body" idx="1"/>
          </p:nvPr>
        </p:nvSpPr>
        <p:spPr>
          <a:xfrm>
            <a:off x="1524000" y="838200"/>
            <a:ext cx="7315200" cy="1828800"/>
          </a:xfrm>
        </p:spPr>
        <p:txBody>
          <a:bodyPr/>
          <a:lstStyle/>
          <a:p>
            <a:pPr>
              <a:lnSpc>
                <a:spcPct val="95000"/>
              </a:lnSpc>
            </a:pPr>
            <a:r>
              <a:rPr lang="en-US" altLang="en-US" sz="1800" b="1" dirty="0">
                <a:solidFill>
                  <a:schemeClr val="tx1"/>
                </a:solidFill>
              </a:rPr>
              <a:t>In order to determine the height of the binary search tree, we will calculate the height of the left sub-tree and the right sub-tree. Whichever height is greater, 1 is added to it. </a:t>
            </a:r>
          </a:p>
          <a:p>
            <a:pPr>
              <a:lnSpc>
                <a:spcPct val="95000"/>
              </a:lnSpc>
            </a:pPr>
            <a:r>
              <a:rPr lang="en-US" altLang="en-US" sz="1800" b="1" i="1" dirty="0">
                <a:solidFill>
                  <a:schemeClr val="tx1"/>
                </a:solidFill>
              </a:rPr>
              <a:t>Since height of right sub-tree is greater than the height of the left sub-tree, the height of the tree = height (right sub-tree) + 1= 2 + 1 = 3</a:t>
            </a:r>
          </a:p>
        </p:txBody>
      </p:sp>
      <p:grpSp>
        <p:nvGrpSpPr>
          <p:cNvPr id="161796" name="Group 4">
            <a:extLst>
              <a:ext uri="{FF2B5EF4-FFF2-40B4-BE49-F238E27FC236}">
                <a16:creationId xmlns:a16="http://schemas.microsoft.com/office/drawing/2014/main" id="{196F15FC-2F50-46D3-A08F-34615E5A8389}"/>
              </a:ext>
            </a:extLst>
          </p:cNvPr>
          <p:cNvGrpSpPr>
            <a:grpSpLocks/>
          </p:cNvGrpSpPr>
          <p:nvPr/>
        </p:nvGrpSpPr>
        <p:grpSpPr bwMode="auto">
          <a:xfrm>
            <a:off x="8703733" y="1574800"/>
            <a:ext cx="1405467" cy="1291167"/>
            <a:chOff x="2088" y="3535"/>
            <a:chExt cx="648" cy="792"/>
          </a:xfrm>
        </p:grpSpPr>
        <p:sp>
          <p:nvSpPr>
            <p:cNvPr id="161797" name="Oval 5">
              <a:extLst>
                <a:ext uri="{FF2B5EF4-FFF2-40B4-BE49-F238E27FC236}">
                  <a16:creationId xmlns:a16="http://schemas.microsoft.com/office/drawing/2014/main" id="{45019DE6-7157-46B8-B163-16F9AF78724A}"/>
                </a:ext>
              </a:extLst>
            </p:cNvPr>
            <p:cNvSpPr>
              <a:spLocks noChangeArrowheads="1"/>
            </p:cNvSpPr>
            <p:nvPr/>
          </p:nvSpPr>
          <p:spPr bwMode="auto">
            <a:xfrm>
              <a:off x="2232" y="3535"/>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45</a:t>
              </a:r>
            </a:p>
          </p:txBody>
        </p:sp>
        <p:sp>
          <p:nvSpPr>
            <p:cNvPr id="161798" name="Line 6">
              <a:extLst>
                <a:ext uri="{FF2B5EF4-FFF2-40B4-BE49-F238E27FC236}">
                  <a16:creationId xmlns:a16="http://schemas.microsoft.com/office/drawing/2014/main" id="{9276D6EF-3E7F-4D37-8A37-8F0A6A6C553A}"/>
                </a:ext>
              </a:extLst>
            </p:cNvPr>
            <p:cNvSpPr>
              <a:spLocks noChangeShapeType="1"/>
            </p:cNvSpPr>
            <p:nvPr/>
          </p:nvSpPr>
          <p:spPr bwMode="auto">
            <a:xfrm flipH="1">
              <a:off x="2232" y="3751"/>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1799" name="Oval 7">
              <a:extLst>
                <a:ext uri="{FF2B5EF4-FFF2-40B4-BE49-F238E27FC236}">
                  <a16:creationId xmlns:a16="http://schemas.microsoft.com/office/drawing/2014/main" id="{611269D3-DE91-426A-820F-254319BDD956}"/>
                </a:ext>
              </a:extLst>
            </p:cNvPr>
            <p:cNvSpPr>
              <a:spLocks noChangeArrowheads="1"/>
            </p:cNvSpPr>
            <p:nvPr/>
          </p:nvSpPr>
          <p:spPr bwMode="auto">
            <a:xfrm>
              <a:off x="2088" y="3823"/>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39</a:t>
              </a:r>
            </a:p>
          </p:txBody>
        </p:sp>
        <p:sp>
          <p:nvSpPr>
            <p:cNvPr id="161800" name="Line 8">
              <a:extLst>
                <a:ext uri="{FF2B5EF4-FFF2-40B4-BE49-F238E27FC236}">
                  <a16:creationId xmlns:a16="http://schemas.microsoft.com/office/drawing/2014/main" id="{AC8208F8-47E4-4396-98A8-374B30CC91DA}"/>
                </a:ext>
              </a:extLst>
            </p:cNvPr>
            <p:cNvSpPr>
              <a:spLocks noChangeShapeType="1"/>
            </p:cNvSpPr>
            <p:nvPr/>
          </p:nvSpPr>
          <p:spPr bwMode="auto">
            <a:xfrm>
              <a:off x="2376" y="3751"/>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1801" name="Oval 9">
              <a:extLst>
                <a:ext uri="{FF2B5EF4-FFF2-40B4-BE49-F238E27FC236}">
                  <a16:creationId xmlns:a16="http://schemas.microsoft.com/office/drawing/2014/main" id="{BA24EC3D-2142-4A93-AA0D-CB0ABC48EC45}"/>
                </a:ext>
              </a:extLst>
            </p:cNvPr>
            <p:cNvSpPr>
              <a:spLocks noChangeArrowheads="1"/>
            </p:cNvSpPr>
            <p:nvPr/>
          </p:nvSpPr>
          <p:spPr bwMode="auto">
            <a:xfrm>
              <a:off x="2376" y="3823"/>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78</a:t>
              </a:r>
            </a:p>
          </p:txBody>
        </p:sp>
        <p:sp>
          <p:nvSpPr>
            <p:cNvPr id="161802" name="Line 10">
              <a:extLst>
                <a:ext uri="{FF2B5EF4-FFF2-40B4-BE49-F238E27FC236}">
                  <a16:creationId xmlns:a16="http://schemas.microsoft.com/office/drawing/2014/main" id="{198A36B2-D45B-4498-8981-BF03792968C4}"/>
                </a:ext>
              </a:extLst>
            </p:cNvPr>
            <p:cNvSpPr>
              <a:spLocks noChangeShapeType="1"/>
            </p:cNvSpPr>
            <p:nvPr/>
          </p:nvSpPr>
          <p:spPr bwMode="auto">
            <a:xfrm>
              <a:off x="2520" y="4039"/>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1803" name="Line 11">
              <a:extLst>
                <a:ext uri="{FF2B5EF4-FFF2-40B4-BE49-F238E27FC236}">
                  <a16:creationId xmlns:a16="http://schemas.microsoft.com/office/drawing/2014/main" id="{F72CCDEF-777E-4C39-BD77-6DC0FA778CCB}"/>
                </a:ext>
              </a:extLst>
            </p:cNvPr>
            <p:cNvSpPr>
              <a:spLocks noChangeShapeType="1"/>
            </p:cNvSpPr>
            <p:nvPr/>
          </p:nvSpPr>
          <p:spPr bwMode="auto">
            <a:xfrm flipH="1">
              <a:off x="2376" y="4039"/>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1804" name="Oval 12">
              <a:extLst>
                <a:ext uri="{FF2B5EF4-FFF2-40B4-BE49-F238E27FC236}">
                  <a16:creationId xmlns:a16="http://schemas.microsoft.com/office/drawing/2014/main" id="{817E9533-C6EA-4ACB-9152-0702D795303F}"/>
                </a:ext>
              </a:extLst>
            </p:cNvPr>
            <p:cNvSpPr>
              <a:spLocks noChangeArrowheads="1"/>
            </p:cNvSpPr>
            <p:nvPr/>
          </p:nvSpPr>
          <p:spPr bwMode="auto">
            <a:xfrm>
              <a:off x="2232" y="4111"/>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54</a:t>
              </a:r>
            </a:p>
          </p:txBody>
        </p:sp>
        <p:sp>
          <p:nvSpPr>
            <p:cNvPr id="161805" name="Oval 13">
              <a:extLst>
                <a:ext uri="{FF2B5EF4-FFF2-40B4-BE49-F238E27FC236}">
                  <a16:creationId xmlns:a16="http://schemas.microsoft.com/office/drawing/2014/main" id="{54EBD3A8-E81F-479C-979F-120A41652C34}"/>
                </a:ext>
              </a:extLst>
            </p:cNvPr>
            <p:cNvSpPr>
              <a:spLocks noChangeArrowheads="1"/>
            </p:cNvSpPr>
            <p:nvPr/>
          </p:nvSpPr>
          <p:spPr bwMode="auto">
            <a:xfrm>
              <a:off x="2520" y="4111"/>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1000" b="1">
                  <a:solidFill>
                    <a:srgbClr val="993300"/>
                  </a:solidFill>
                  <a:highlight>
                    <a:srgbClr val="00FFFF"/>
                  </a:highlight>
                </a:rPr>
                <a:t>80</a:t>
              </a:r>
            </a:p>
          </p:txBody>
        </p:sp>
      </p:grpSp>
      <p:sp>
        <p:nvSpPr>
          <p:cNvPr id="161806" name="AutoShape 14">
            <a:extLst>
              <a:ext uri="{FF2B5EF4-FFF2-40B4-BE49-F238E27FC236}">
                <a16:creationId xmlns:a16="http://schemas.microsoft.com/office/drawing/2014/main" id="{91658ECC-E7F6-4EF5-A2C7-C5046484B9AE}"/>
              </a:ext>
            </a:extLst>
          </p:cNvPr>
          <p:cNvSpPr>
            <a:spLocks noChangeArrowheads="1"/>
          </p:cNvSpPr>
          <p:nvPr/>
        </p:nvSpPr>
        <p:spPr bwMode="auto">
          <a:xfrm>
            <a:off x="1905000" y="2667000"/>
            <a:ext cx="6248400" cy="3505200"/>
          </a:xfrm>
          <a:prstGeom prst="bevel">
            <a:avLst>
              <a:gd name="adj" fmla="val 12500"/>
            </a:avLst>
          </a:prstGeom>
          <a:solidFill>
            <a:srgbClr val="FFCC99"/>
          </a:solidFill>
          <a:ln w="9525">
            <a:solidFill>
              <a:srgbClr val="000000"/>
            </a:solidFill>
            <a:miter lim="800000"/>
            <a:headEnd/>
            <a:tailEnd/>
          </a:ln>
        </p:spPr>
        <p:txBody>
          <a:bodyPr/>
          <a:lstStyle/>
          <a:p>
            <a:pPr eaLnBrk="0" hangingPunct="0"/>
            <a:r>
              <a:rPr lang="en-US" altLang="en-US" sz="1100" b="1" dirty="0">
                <a:solidFill>
                  <a:srgbClr val="993300"/>
                </a:solidFill>
                <a:latin typeface="Courier New" panose="02070309020205020404" pitchFamily="49" charset="0"/>
              </a:rPr>
              <a:t>Algorithm to determine height of the binary search tree- Height (TREE)</a:t>
            </a:r>
          </a:p>
          <a:p>
            <a:pPr eaLnBrk="0" hangingPunct="0"/>
            <a:endParaRPr lang="en-US" altLang="en-US" sz="1100" b="1" dirty="0">
              <a:solidFill>
                <a:srgbClr val="993300"/>
              </a:solidFill>
              <a:latin typeface="Courier New" panose="02070309020205020404" pitchFamily="49" charset="0"/>
            </a:endParaRPr>
          </a:p>
          <a:p>
            <a:pPr eaLnBrk="0" hangingPunct="0"/>
            <a:r>
              <a:rPr lang="en-US" altLang="en-US" sz="1100" b="1" dirty="0">
                <a:solidFill>
                  <a:srgbClr val="993300"/>
                </a:solidFill>
                <a:latin typeface="Courier New" panose="02070309020205020404" pitchFamily="49" charset="0"/>
              </a:rPr>
              <a:t>Step 1: IF TREE = NULL, then</a:t>
            </a:r>
          </a:p>
          <a:p>
            <a:pPr eaLnBrk="0" hangingPunct="0"/>
            <a:r>
              <a:rPr lang="en-US" altLang="en-US" sz="1100" b="1" dirty="0">
                <a:solidFill>
                  <a:srgbClr val="993300"/>
                </a:solidFill>
                <a:latin typeface="Courier New" panose="02070309020205020404" pitchFamily="49" charset="0"/>
              </a:rPr>
              <a:t>		Return 0</a:t>
            </a:r>
          </a:p>
          <a:p>
            <a:pPr eaLnBrk="0" hangingPunct="0"/>
            <a:r>
              <a:rPr lang="en-US" altLang="en-US" sz="1100" b="1" dirty="0">
                <a:solidFill>
                  <a:srgbClr val="993300"/>
                </a:solidFill>
                <a:latin typeface="Courier New" panose="02070309020205020404" pitchFamily="49" charset="0"/>
              </a:rPr>
              <a:t>	ELSE</a:t>
            </a:r>
          </a:p>
          <a:p>
            <a:pPr eaLnBrk="0" hangingPunct="0"/>
            <a:r>
              <a:rPr lang="en-US" altLang="en-US" sz="1100" b="1" dirty="0">
                <a:solidFill>
                  <a:srgbClr val="993300"/>
                </a:solidFill>
                <a:latin typeface="Courier New" panose="02070309020205020404" pitchFamily="49" charset="0"/>
              </a:rPr>
              <a:t>		SET </a:t>
            </a:r>
            <a:r>
              <a:rPr lang="en-US" altLang="en-US" sz="1100" b="1" dirty="0" err="1">
                <a:solidFill>
                  <a:srgbClr val="993300"/>
                </a:solidFill>
                <a:latin typeface="Courier New" panose="02070309020205020404" pitchFamily="49" charset="0"/>
              </a:rPr>
              <a:t>LeftHeight</a:t>
            </a:r>
            <a:r>
              <a:rPr lang="en-US" altLang="en-US" sz="1100" b="1" dirty="0">
                <a:solidFill>
                  <a:srgbClr val="993300"/>
                </a:solidFill>
                <a:latin typeface="Courier New" panose="02070309020205020404" pitchFamily="49" charset="0"/>
              </a:rPr>
              <a:t> = Height(TREE-&gt;LEFT)</a:t>
            </a:r>
          </a:p>
          <a:p>
            <a:pPr eaLnBrk="0" hangingPunct="0"/>
            <a:r>
              <a:rPr lang="en-US" altLang="en-US" sz="1100" b="1" dirty="0">
                <a:solidFill>
                  <a:srgbClr val="993300"/>
                </a:solidFill>
                <a:latin typeface="Courier New" panose="02070309020205020404" pitchFamily="49" charset="0"/>
              </a:rPr>
              <a:t>		SET </a:t>
            </a:r>
            <a:r>
              <a:rPr lang="en-US" altLang="en-US" sz="1100" b="1" dirty="0" err="1">
                <a:solidFill>
                  <a:srgbClr val="993300"/>
                </a:solidFill>
                <a:latin typeface="Courier New" panose="02070309020205020404" pitchFamily="49" charset="0"/>
              </a:rPr>
              <a:t>RightHeight</a:t>
            </a:r>
            <a:r>
              <a:rPr lang="en-US" altLang="en-US" sz="1100" b="1" dirty="0">
                <a:solidFill>
                  <a:srgbClr val="993300"/>
                </a:solidFill>
                <a:latin typeface="Courier New" panose="02070309020205020404" pitchFamily="49" charset="0"/>
              </a:rPr>
              <a:t> = Height(TREE-&gt;RIGHT)</a:t>
            </a:r>
          </a:p>
          <a:p>
            <a:pPr eaLnBrk="0" hangingPunct="0"/>
            <a:r>
              <a:rPr lang="en-US" altLang="en-US" sz="1100" b="1" dirty="0">
                <a:solidFill>
                  <a:srgbClr val="993300"/>
                </a:solidFill>
                <a:latin typeface="Courier New" panose="02070309020205020404" pitchFamily="49" charset="0"/>
              </a:rPr>
              <a:t>		IF </a:t>
            </a:r>
            <a:r>
              <a:rPr lang="en-US" altLang="en-US" sz="1100" b="1" dirty="0" err="1">
                <a:solidFill>
                  <a:srgbClr val="993300"/>
                </a:solidFill>
                <a:latin typeface="Courier New" panose="02070309020205020404" pitchFamily="49" charset="0"/>
              </a:rPr>
              <a:t>LeftHeight</a:t>
            </a:r>
            <a:r>
              <a:rPr lang="en-US" altLang="en-US" sz="1100" b="1" dirty="0">
                <a:solidFill>
                  <a:srgbClr val="993300"/>
                </a:solidFill>
                <a:latin typeface="Courier New" panose="02070309020205020404" pitchFamily="49" charset="0"/>
              </a:rPr>
              <a:t> &gt; </a:t>
            </a:r>
            <a:r>
              <a:rPr lang="en-US" altLang="en-US" sz="1100" b="1" dirty="0" err="1">
                <a:solidFill>
                  <a:srgbClr val="993300"/>
                </a:solidFill>
                <a:latin typeface="Courier New" panose="02070309020205020404" pitchFamily="49" charset="0"/>
              </a:rPr>
              <a:t>RightHeight</a:t>
            </a:r>
            <a:endParaRPr lang="en-US" altLang="en-US" sz="1100" b="1" dirty="0">
              <a:solidFill>
                <a:srgbClr val="993300"/>
              </a:solidFill>
              <a:latin typeface="Courier New" panose="02070309020205020404" pitchFamily="49" charset="0"/>
            </a:endParaRPr>
          </a:p>
          <a:p>
            <a:pPr eaLnBrk="0" hangingPunct="0"/>
            <a:r>
              <a:rPr lang="en-US" altLang="en-US" sz="1100" b="1" dirty="0">
                <a:solidFill>
                  <a:srgbClr val="993300"/>
                </a:solidFill>
                <a:latin typeface="Courier New" panose="02070309020205020404" pitchFamily="49" charset="0"/>
              </a:rPr>
              <a:t>			Return </a:t>
            </a:r>
            <a:r>
              <a:rPr lang="en-US" altLang="en-US" sz="1100" b="1" dirty="0" err="1">
                <a:solidFill>
                  <a:srgbClr val="993300"/>
                </a:solidFill>
                <a:latin typeface="Courier New" panose="02070309020205020404" pitchFamily="49" charset="0"/>
              </a:rPr>
              <a:t>LeftHeight</a:t>
            </a:r>
            <a:r>
              <a:rPr lang="en-US" altLang="en-US" sz="1100" b="1" dirty="0">
                <a:solidFill>
                  <a:srgbClr val="993300"/>
                </a:solidFill>
                <a:latin typeface="Courier New" panose="02070309020205020404" pitchFamily="49" charset="0"/>
              </a:rPr>
              <a:t> + 1</a:t>
            </a:r>
          </a:p>
          <a:p>
            <a:pPr eaLnBrk="0" hangingPunct="0"/>
            <a:r>
              <a:rPr lang="en-US" altLang="en-US" sz="1100" b="1" dirty="0">
                <a:solidFill>
                  <a:srgbClr val="993300"/>
                </a:solidFill>
                <a:latin typeface="Courier New" panose="02070309020205020404" pitchFamily="49" charset="0"/>
              </a:rPr>
              <a:t>		ELSE</a:t>
            </a:r>
          </a:p>
          <a:p>
            <a:pPr eaLnBrk="0" hangingPunct="0"/>
            <a:r>
              <a:rPr lang="en-US" altLang="en-US" sz="1100" b="1" dirty="0">
                <a:solidFill>
                  <a:srgbClr val="993300"/>
                </a:solidFill>
                <a:latin typeface="Courier New" panose="02070309020205020404" pitchFamily="49" charset="0"/>
              </a:rPr>
              <a:t>			Return </a:t>
            </a:r>
            <a:r>
              <a:rPr lang="en-US" altLang="en-US" sz="1100" b="1" dirty="0" err="1">
                <a:solidFill>
                  <a:srgbClr val="993300"/>
                </a:solidFill>
                <a:latin typeface="Courier New" panose="02070309020205020404" pitchFamily="49" charset="0"/>
              </a:rPr>
              <a:t>RightHeight</a:t>
            </a:r>
            <a:r>
              <a:rPr lang="en-US" altLang="en-US" sz="1100" b="1" dirty="0">
                <a:solidFill>
                  <a:srgbClr val="993300"/>
                </a:solidFill>
                <a:latin typeface="Courier New" panose="02070309020205020404" pitchFamily="49" charset="0"/>
              </a:rPr>
              <a:t> + 1</a:t>
            </a:r>
          </a:p>
          <a:p>
            <a:pPr eaLnBrk="0" hangingPunct="0"/>
            <a:r>
              <a:rPr lang="en-US" altLang="en-US" sz="1100" b="1" dirty="0">
                <a:solidFill>
                  <a:srgbClr val="993300"/>
                </a:solidFill>
                <a:latin typeface="Courier New" panose="02070309020205020404" pitchFamily="49" charset="0"/>
              </a:rPr>
              <a:t>		[END OF IF]</a:t>
            </a:r>
          </a:p>
          <a:p>
            <a:pPr eaLnBrk="0" hangingPunct="0"/>
            <a:r>
              <a:rPr lang="en-US" altLang="en-US" sz="1100" b="1" dirty="0">
                <a:solidFill>
                  <a:srgbClr val="993300"/>
                </a:solidFill>
                <a:latin typeface="Courier New" panose="02070309020205020404" pitchFamily="49" charset="0"/>
              </a:rPr>
              <a:t>	[END OF IF]</a:t>
            </a:r>
          </a:p>
          <a:p>
            <a:pPr eaLnBrk="0" hangingPunct="0"/>
            <a:r>
              <a:rPr lang="en-US" altLang="en-US" sz="1100" b="1" dirty="0">
                <a:solidFill>
                  <a:srgbClr val="993300"/>
                </a:solidFill>
                <a:latin typeface="Courier New" panose="02070309020205020404" pitchFamily="49" charset="0"/>
              </a:rPr>
              <a:t>Step 2: End</a:t>
            </a:r>
          </a:p>
          <a:p>
            <a:pPr eaLnBrk="0" hangingPunct="0"/>
            <a:endParaRPr lang="en-US" altLang="en-US" sz="1100" b="1" dirty="0">
              <a:solidFill>
                <a:srgbClr val="993300"/>
              </a:solidFill>
              <a:latin typeface="Courier New" panose="02070309020205020404" pitchFamily="49" charset="0"/>
            </a:endParaRPr>
          </a:p>
          <a:p>
            <a:pPr eaLnBrk="0" hangingPunct="0"/>
            <a:r>
              <a:rPr lang="en-US" altLang="en-US" sz="1000" dirty="0">
                <a:latin typeface="Courier New" panose="02070309020205020404" pitchFamily="49" charset="0"/>
              </a:rPr>
              <a:t>		</a:t>
            </a:r>
          </a:p>
          <a:p>
            <a:pPr eaLnBrk="0" hangingPunct="0"/>
            <a:endParaRPr lang="en-US" altLang="en-US" sz="1000" dirty="0">
              <a:latin typeface="Courier New" panose="02070309020205020404" pitchFamily="49" charset="0"/>
            </a:endParaRPr>
          </a:p>
          <a:p>
            <a:pPr eaLnBrk="0" hangingPunct="0"/>
            <a:endParaRPr lang="en-US" alt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7F51C3B7-C901-49EE-BE75-E27D6D198B57}"/>
              </a:ext>
            </a:extLst>
          </p:cNvPr>
          <p:cNvSpPr>
            <a:spLocks noGrp="1" noChangeArrowheads="1"/>
          </p:cNvSpPr>
          <p:nvPr>
            <p:ph type="title"/>
          </p:nvPr>
        </p:nvSpPr>
        <p:spPr>
          <a:xfrm>
            <a:off x="1524000" y="0"/>
            <a:ext cx="8686800" cy="731838"/>
          </a:xfrm>
        </p:spPr>
        <p:txBody>
          <a:bodyPr/>
          <a:lstStyle/>
          <a:p>
            <a:r>
              <a:rPr lang="en-US" altLang="en-US" sz="4000" b="1" dirty="0">
                <a:solidFill>
                  <a:srgbClr val="FF0000"/>
                </a:solidFill>
              </a:rPr>
              <a:t>Determining the Number of Nodes</a:t>
            </a:r>
            <a:r>
              <a:rPr lang="en-US" altLang="en-US" sz="4000" dirty="0">
                <a:solidFill>
                  <a:srgbClr val="FF0000"/>
                </a:solidFill>
              </a:rPr>
              <a:t> </a:t>
            </a:r>
          </a:p>
        </p:txBody>
      </p:sp>
      <p:sp>
        <p:nvSpPr>
          <p:cNvPr id="162819" name="Rectangle 3">
            <a:extLst>
              <a:ext uri="{FF2B5EF4-FFF2-40B4-BE49-F238E27FC236}">
                <a16:creationId xmlns:a16="http://schemas.microsoft.com/office/drawing/2014/main" id="{5F47B547-EE4B-484A-A878-C2A98E0B019C}"/>
              </a:ext>
            </a:extLst>
          </p:cNvPr>
          <p:cNvSpPr>
            <a:spLocks noGrp="1" noChangeArrowheads="1"/>
          </p:cNvSpPr>
          <p:nvPr>
            <p:ph type="body" idx="1"/>
          </p:nvPr>
        </p:nvSpPr>
        <p:spPr>
          <a:xfrm>
            <a:off x="1524000" y="838200"/>
            <a:ext cx="6705600" cy="1600200"/>
          </a:xfrm>
        </p:spPr>
        <p:txBody>
          <a:bodyPr>
            <a:normAutofit lnSpcReduction="10000"/>
          </a:bodyPr>
          <a:lstStyle/>
          <a:p>
            <a:pPr>
              <a:lnSpc>
                <a:spcPct val="90000"/>
              </a:lnSpc>
            </a:pPr>
            <a:r>
              <a:rPr lang="en-US" altLang="en-US" sz="1800" b="1" dirty="0">
                <a:solidFill>
                  <a:schemeClr val="tx1"/>
                </a:solidFill>
              </a:rPr>
              <a:t>Determining the number of nodes in a binary search tree is similar to determining its height. To calculate the total number of elements/ nodes in the tree, we will count the number of nodes in the left sub-tree and the right sub-tree</a:t>
            </a:r>
            <a:r>
              <a:rPr lang="en-US" altLang="en-US" sz="1800" b="1" dirty="0">
                <a:solidFill>
                  <a:srgbClr val="FFFF00"/>
                </a:solidFill>
              </a:rPr>
              <a:t>. </a:t>
            </a:r>
            <a:endParaRPr lang="en-US" altLang="en-US" sz="1800" b="1" i="1" dirty="0">
              <a:solidFill>
                <a:srgbClr val="FFFF00"/>
              </a:solidFill>
            </a:endParaRPr>
          </a:p>
          <a:p>
            <a:pPr>
              <a:lnSpc>
                <a:spcPct val="90000"/>
              </a:lnSpc>
            </a:pPr>
            <a:r>
              <a:rPr lang="en-US" altLang="en-US" sz="1800" b="1" i="1" dirty="0">
                <a:solidFill>
                  <a:srgbClr val="FF9900"/>
                </a:solidFill>
              </a:rPr>
              <a:t>Number of nodes = </a:t>
            </a:r>
            <a:r>
              <a:rPr lang="en-US" altLang="en-US" sz="1800" b="1" i="1" dirty="0" err="1">
                <a:solidFill>
                  <a:srgbClr val="FF9900"/>
                </a:solidFill>
              </a:rPr>
              <a:t>totalNodes</a:t>
            </a:r>
            <a:r>
              <a:rPr lang="en-US" altLang="en-US" sz="1800" b="1" i="1" dirty="0">
                <a:solidFill>
                  <a:srgbClr val="FF9900"/>
                </a:solidFill>
              </a:rPr>
              <a:t>(left sub-tree) + </a:t>
            </a:r>
            <a:r>
              <a:rPr lang="en-US" altLang="en-US" sz="1800" b="1" i="1" dirty="0" err="1">
                <a:solidFill>
                  <a:srgbClr val="FF9900"/>
                </a:solidFill>
              </a:rPr>
              <a:t>totalNodes</a:t>
            </a:r>
            <a:r>
              <a:rPr lang="en-US" altLang="en-US" sz="1800" b="1" i="1" dirty="0">
                <a:solidFill>
                  <a:srgbClr val="FF9900"/>
                </a:solidFill>
              </a:rPr>
              <a:t>(right sub-tree) + 1</a:t>
            </a:r>
          </a:p>
        </p:txBody>
      </p:sp>
      <p:grpSp>
        <p:nvGrpSpPr>
          <p:cNvPr id="162820" name="Group 4">
            <a:extLst>
              <a:ext uri="{FF2B5EF4-FFF2-40B4-BE49-F238E27FC236}">
                <a16:creationId xmlns:a16="http://schemas.microsoft.com/office/drawing/2014/main" id="{B6ABCB8C-BF15-49FA-BF3F-243D0D21B081}"/>
              </a:ext>
            </a:extLst>
          </p:cNvPr>
          <p:cNvGrpSpPr>
            <a:grpSpLocks/>
          </p:cNvGrpSpPr>
          <p:nvPr/>
        </p:nvGrpSpPr>
        <p:grpSpPr bwMode="auto">
          <a:xfrm>
            <a:off x="8441267" y="1422400"/>
            <a:ext cx="2226733" cy="1739900"/>
            <a:chOff x="1872" y="3247"/>
            <a:chExt cx="792" cy="1080"/>
          </a:xfrm>
        </p:grpSpPr>
        <p:sp>
          <p:nvSpPr>
            <p:cNvPr id="162821" name="Oval 5">
              <a:extLst>
                <a:ext uri="{FF2B5EF4-FFF2-40B4-BE49-F238E27FC236}">
                  <a16:creationId xmlns:a16="http://schemas.microsoft.com/office/drawing/2014/main" id="{3362E0A6-A9CB-4BE1-819E-82A7B737DF1E}"/>
                </a:ext>
              </a:extLst>
            </p:cNvPr>
            <p:cNvSpPr>
              <a:spLocks noChangeArrowheads="1"/>
            </p:cNvSpPr>
            <p:nvPr/>
          </p:nvSpPr>
          <p:spPr bwMode="auto">
            <a:xfrm>
              <a:off x="2016" y="3247"/>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b="1" dirty="0">
                  <a:solidFill>
                    <a:srgbClr val="993300"/>
                  </a:solidFill>
                  <a:highlight>
                    <a:srgbClr val="00FFFF"/>
                  </a:highlight>
                </a:rPr>
                <a:t>45</a:t>
              </a:r>
              <a:endParaRPr lang="en-US" altLang="en-US" b="1" dirty="0">
                <a:solidFill>
                  <a:srgbClr val="993300"/>
                </a:solidFill>
                <a:highlight>
                  <a:srgbClr val="00FFFF"/>
                </a:highlight>
              </a:endParaRPr>
            </a:p>
          </p:txBody>
        </p:sp>
        <p:sp>
          <p:nvSpPr>
            <p:cNvPr id="162822" name="Line 6">
              <a:extLst>
                <a:ext uri="{FF2B5EF4-FFF2-40B4-BE49-F238E27FC236}">
                  <a16:creationId xmlns:a16="http://schemas.microsoft.com/office/drawing/2014/main" id="{71D0C2FF-D648-48C2-91EE-974DB5E13E52}"/>
                </a:ext>
              </a:extLst>
            </p:cNvPr>
            <p:cNvSpPr>
              <a:spLocks noChangeShapeType="1"/>
            </p:cNvSpPr>
            <p:nvPr/>
          </p:nvSpPr>
          <p:spPr bwMode="auto">
            <a:xfrm flipH="1">
              <a:off x="2016" y="3463"/>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2823" name="Oval 7">
              <a:extLst>
                <a:ext uri="{FF2B5EF4-FFF2-40B4-BE49-F238E27FC236}">
                  <a16:creationId xmlns:a16="http://schemas.microsoft.com/office/drawing/2014/main" id="{A2D4DFA7-A85F-4E8A-931F-3C7A7A3C7F09}"/>
                </a:ext>
              </a:extLst>
            </p:cNvPr>
            <p:cNvSpPr>
              <a:spLocks noChangeArrowheads="1"/>
            </p:cNvSpPr>
            <p:nvPr/>
          </p:nvSpPr>
          <p:spPr bwMode="auto">
            <a:xfrm>
              <a:off x="1872" y="3535"/>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b="1">
                  <a:solidFill>
                    <a:srgbClr val="993300"/>
                  </a:solidFill>
                  <a:highlight>
                    <a:srgbClr val="00FFFF"/>
                  </a:highlight>
                </a:rPr>
                <a:t>39</a:t>
              </a:r>
              <a:endParaRPr lang="en-US" altLang="en-US" b="1">
                <a:solidFill>
                  <a:srgbClr val="993300"/>
                </a:solidFill>
                <a:highlight>
                  <a:srgbClr val="00FFFF"/>
                </a:highlight>
              </a:endParaRPr>
            </a:p>
          </p:txBody>
        </p:sp>
        <p:sp>
          <p:nvSpPr>
            <p:cNvPr id="162824" name="Line 8">
              <a:extLst>
                <a:ext uri="{FF2B5EF4-FFF2-40B4-BE49-F238E27FC236}">
                  <a16:creationId xmlns:a16="http://schemas.microsoft.com/office/drawing/2014/main" id="{C6FBAB2D-F2BC-4B10-8505-80DB3C3F6EC0}"/>
                </a:ext>
              </a:extLst>
            </p:cNvPr>
            <p:cNvSpPr>
              <a:spLocks noChangeShapeType="1"/>
            </p:cNvSpPr>
            <p:nvPr/>
          </p:nvSpPr>
          <p:spPr bwMode="auto">
            <a:xfrm>
              <a:off x="2160" y="3463"/>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2825" name="Oval 9">
              <a:extLst>
                <a:ext uri="{FF2B5EF4-FFF2-40B4-BE49-F238E27FC236}">
                  <a16:creationId xmlns:a16="http://schemas.microsoft.com/office/drawing/2014/main" id="{52A1380F-0679-49AD-9916-96F96F74D99D}"/>
                </a:ext>
              </a:extLst>
            </p:cNvPr>
            <p:cNvSpPr>
              <a:spLocks noChangeArrowheads="1"/>
            </p:cNvSpPr>
            <p:nvPr/>
          </p:nvSpPr>
          <p:spPr bwMode="auto">
            <a:xfrm>
              <a:off x="2160" y="3535"/>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b="1">
                  <a:solidFill>
                    <a:srgbClr val="993300"/>
                  </a:solidFill>
                  <a:highlight>
                    <a:srgbClr val="00FFFF"/>
                  </a:highlight>
                </a:rPr>
                <a:t>78</a:t>
              </a:r>
              <a:endParaRPr lang="en-US" altLang="en-US" b="1">
                <a:solidFill>
                  <a:srgbClr val="993300"/>
                </a:solidFill>
                <a:highlight>
                  <a:srgbClr val="00FFFF"/>
                </a:highlight>
              </a:endParaRPr>
            </a:p>
          </p:txBody>
        </p:sp>
        <p:sp>
          <p:nvSpPr>
            <p:cNvPr id="162826" name="Line 10">
              <a:extLst>
                <a:ext uri="{FF2B5EF4-FFF2-40B4-BE49-F238E27FC236}">
                  <a16:creationId xmlns:a16="http://schemas.microsoft.com/office/drawing/2014/main" id="{C6876BEE-2390-459E-9EF3-AF2791DC495B}"/>
                </a:ext>
              </a:extLst>
            </p:cNvPr>
            <p:cNvSpPr>
              <a:spLocks noChangeShapeType="1"/>
            </p:cNvSpPr>
            <p:nvPr/>
          </p:nvSpPr>
          <p:spPr bwMode="auto">
            <a:xfrm>
              <a:off x="2304" y="3751"/>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2827" name="Oval 11">
              <a:extLst>
                <a:ext uri="{FF2B5EF4-FFF2-40B4-BE49-F238E27FC236}">
                  <a16:creationId xmlns:a16="http://schemas.microsoft.com/office/drawing/2014/main" id="{E10F1A9C-BC5C-4300-94F7-672D700752B7}"/>
                </a:ext>
              </a:extLst>
            </p:cNvPr>
            <p:cNvSpPr>
              <a:spLocks noChangeArrowheads="1"/>
            </p:cNvSpPr>
            <p:nvPr/>
          </p:nvSpPr>
          <p:spPr bwMode="auto">
            <a:xfrm>
              <a:off x="2304" y="3823"/>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b="1">
                  <a:solidFill>
                    <a:srgbClr val="993300"/>
                  </a:solidFill>
                  <a:highlight>
                    <a:srgbClr val="00FFFF"/>
                  </a:highlight>
                </a:rPr>
                <a:t>79</a:t>
              </a:r>
              <a:endParaRPr lang="en-US" altLang="en-US" b="1">
                <a:solidFill>
                  <a:srgbClr val="993300"/>
                </a:solidFill>
                <a:highlight>
                  <a:srgbClr val="00FFFF"/>
                </a:highlight>
              </a:endParaRPr>
            </a:p>
          </p:txBody>
        </p:sp>
        <p:sp>
          <p:nvSpPr>
            <p:cNvPr id="162828" name="Line 12">
              <a:extLst>
                <a:ext uri="{FF2B5EF4-FFF2-40B4-BE49-F238E27FC236}">
                  <a16:creationId xmlns:a16="http://schemas.microsoft.com/office/drawing/2014/main" id="{DAE7AE8B-97C7-4CEF-A83B-64A82042CEF6}"/>
                </a:ext>
              </a:extLst>
            </p:cNvPr>
            <p:cNvSpPr>
              <a:spLocks noChangeShapeType="1"/>
            </p:cNvSpPr>
            <p:nvPr/>
          </p:nvSpPr>
          <p:spPr bwMode="auto">
            <a:xfrm flipH="1">
              <a:off x="2160" y="3751"/>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2829" name="Oval 13">
              <a:extLst>
                <a:ext uri="{FF2B5EF4-FFF2-40B4-BE49-F238E27FC236}">
                  <a16:creationId xmlns:a16="http://schemas.microsoft.com/office/drawing/2014/main" id="{95383BAD-48D1-4EBB-B369-4371BA77E73B}"/>
                </a:ext>
              </a:extLst>
            </p:cNvPr>
            <p:cNvSpPr>
              <a:spLocks noChangeArrowheads="1"/>
            </p:cNvSpPr>
            <p:nvPr/>
          </p:nvSpPr>
          <p:spPr bwMode="auto">
            <a:xfrm>
              <a:off x="2016" y="3823"/>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b="1">
                  <a:solidFill>
                    <a:srgbClr val="993300"/>
                  </a:solidFill>
                  <a:highlight>
                    <a:srgbClr val="00FFFF"/>
                  </a:highlight>
                </a:rPr>
                <a:t>54</a:t>
              </a:r>
              <a:endParaRPr lang="en-US" altLang="en-US" b="1">
                <a:solidFill>
                  <a:srgbClr val="993300"/>
                </a:solidFill>
                <a:highlight>
                  <a:srgbClr val="00FFFF"/>
                </a:highlight>
              </a:endParaRPr>
            </a:p>
          </p:txBody>
        </p:sp>
        <p:sp>
          <p:nvSpPr>
            <p:cNvPr id="162830" name="Line 14">
              <a:extLst>
                <a:ext uri="{FF2B5EF4-FFF2-40B4-BE49-F238E27FC236}">
                  <a16:creationId xmlns:a16="http://schemas.microsoft.com/office/drawing/2014/main" id="{ED75700D-92B3-4AF8-8358-D76013A2E1B7}"/>
                </a:ext>
              </a:extLst>
            </p:cNvPr>
            <p:cNvSpPr>
              <a:spLocks noChangeShapeType="1"/>
            </p:cNvSpPr>
            <p:nvPr/>
          </p:nvSpPr>
          <p:spPr bwMode="auto">
            <a:xfrm>
              <a:off x="2088" y="4039"/>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2831" name="Oval 15">
              <a:extLst>
                <a:ext uri="{FF2B5EF4-FFF2-40B4-BE49-F238E27FC236}">
                  <a16:creationId xmlns:a16="http://schemas.microsoft.com/office/drawing/2014/main" id="{FD1E6093-798E-454B-918B-8346B07B81E2}"/>
                </a:ext>
              </a:extLst>
            </p:cNvPr>
            <p:cNvSpPr>
              <a:spLocks noChangeArrowheads="1"/>
            </p:cNvSpPr>
            <p:nvPr/>
          </p:nvSpPr>
          <p:spPr bwMode="auto">
            <a:xfrm>
              <a:off x="2016" y="4111"/>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b="1">
                  <a:solidFill>
                    <a:srgbClr val="993300"/>
                  </a:solidFill>
                  <a:highlight>
                    <a:srgbClr val="00FFFF"/>
                  </a:highlight>
                </a:rPr>
                <a:t>55</a:t>
              </a:r>
              <a:endParaRPr lang="en-US" altLang="en-US" b="1">
                <a:solidFill>
                  <a:srgbClr val="993300"/>
                </a:solidFill>
                <a:highlight>
                  <a:srgbClr val="00FFFF"/>
                </a:highlight>
              </a:endParaRPr>
            </a:p>
          </p:txBody>
        </p:sp>
        <p:sp>
          <p:nvSpPr>
            <p:cNvPr id="162832" name="Line 16">
              <a:extLst>
                <a:ext uri="{FF2B5EF4-FFF2-40B4-BE49-F238E27FC236}">
                  <a16:creationId xmlns:a16="http://schemas.microsoft.com/office/drawing/2014/main" id="{73AF4FE3-C8B2-4E49-A62C-F98CB8C2F5DE}"/>
                </a:ext>
              </a:extLst>
            </p:cNvPr>
            <p:cNvSpPr>
              <a:spLocks noChangeShapeType="1"/>
            </p:cNvSpPr>
            <p:nvPr/>
          </p:nvSpPr>
          <p:spPr bwMode="auto">
            <a:xfrm>
              <a:off x="2448" y="4039"/>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2833" name="Oval 17">
              <a:extLst>
                <a:ext uri="{FF2B5EF4-FFF2-40B4-BE49-F238E27FC236}">
                  <a16:creationId xmlns:a16="http://schemas.microsoft.com/office/drawing/2014/main" id="{D130BECD-59DC-4179-A7CF-C39DB6E8C3BB}"/>
                </a:ext>
              </a:extLst>
            </p:cNvPr>
            <p:cNvSpPr>
              <a:spLocks noChangeArrowheads="1"/>
            </p:cNvSpPr>
            <p:nvPr/>
          </p:nvSpPr>
          <p:spPr bwMode="auto">
            <a:xfrm>
              <a:off x="2448" y="4111"/>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800" b="1">
                  <a:solidFill>
                    <a:srgbClr val="993300"/>
                  </a:solidFill>
                  <a:highlight>
                    <a:srgbClr val="00FFFF"/>
                  </a:highlight>
                </a:rPr>
                <a:t>80</a:t>
              </a:r>
              <a:endParaRPr lang="en-US" altLang="en-US" b="1">
                <a:solidFill>
                  <a:srgbClr val="993300"/>
                </a:solidFill>
                <a:highlight>
                  <a:srgbClr val="00FFFF"/>
                </a:highlight>
              </a:endParaRPr>
            </a:p>
          </p:txBody>
        </p:sp>
      </p:grpSp>
      <p:sp>
        <p:nvSpPr>
          <p:cNvPr id="162834" name="Rectangle 18">
            <a:extLst>
              <a:ext uri="{FF2B5EF4-FFF2-40B4-BE49-F238E27FC236}">
                <a16:creationId xmlns:a16="http://schemas.microsoft.com/office/drawing/2014/main" id="{B8586249-B293-4899-BDB2-7BCC58FD9BF2}"/>
              </a:ext>
            </a:extLst>
          </p:cNvPr>
          <p:cNvSpPr>
            <a:spLocks noChangeArrowheads="1"/>
          </p:cNvSpPr>
          <p:nvPr/>
        </p:nvSpPr>
        <p:spPr bwMode="auto">
          <a:xfrm>
            <a:off x="2133600" y="2500580"/>
            <a:ext cx="715029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1600" b="1" i="1" dirty="0"/>
              <a:t>Total nodes of left sub-tree = 1</a:t>
            </a:r>
            <a:endParaRPr lang="en-US" altLang="en-US" sz="1600" b="1" dirty="0"/>
          </a:p>
          <a:p>
            <a:r>
              <a:rPr lang="en-US" altLang="en-US" sz="1600" b="1" i="1" dirty="0"/>
              <a:t>Total nodes of left sub-tree = 5</a:t>
            </a:r>
            <a:endParaRPr lang="en-US" altLang="en-US" sz="1600" b="1" dirty="0"/>
          </a:p>
          <a:p>
            <a:r>
              <a:rPr lang="en-US" altLang="en-US" sz="1600" b="1" i="1" dirty="0"/>
              <a:t>Total nodes of tree = Total nodes of left sub-tree + Total nodes of right sub-tree + 1</a:t>
            </a:r>
            <a:endParaRPr lang="en-US" altLang="en-US" sz="1600" b="1" dirty="0"/>
          </a:p>
          <a:p>
            <a:r>
              <a:rPr lang="en-US" altLang="en-US" sz="1600" b="1" i="1" dirty="0"/>
              <a:t>		       = 1 + 5 + 1 </a:t>
            </a:r>
            <a:endParaRPr lang="en-US" altLang="en-US" sz="1600" b="1" dirty="0"/>
          </a:p>
          <a:p>
            <a:r>
              <a:rPr lang="en-US" altLang="en-US" sz="1600" b="1" i="1" dirty="0"/>
              <a:t>		       = 7</a:t>
            </a:r>
          </a:p>
        </p:txBody>
      </p:sp>
      <p:sp>
        <p:nvSpPr>
          <p:cNvPr id="162835" name="AutoShape 19">
            <a:extLst>
              <a:ext uri="{FF2B5EF4-FFF2-40B4-BE49-F238E27FC236}">
                <a16:creationId xmlns:a16="http://schemas.microsoft.com/office/drawing/2014/main" id="{E7CE3A2F-B809-49C9-99A1-667AAAC2F8BE}"/>
              </a:ext>
            </a:extLst>
          </p:cNvPr>
          <p:cNvSpPr>
            <a:spLocks noChangeArrowheads="1"/>
          </p:cNvSpPr>
          <p:nvPr/>
        </p:nvSpPr>
        <p:spPr bwMode="auto">
          <a:xfrm>
            <a:off x="567267" y="3886199"/>
            <a:ext cx="9745133" cy="2133601"/>
          </a:xfrm>
          <a:prstGeom prst="bevel">
            <a:avLst>
              <a:gd name="adj" fmla="val 12500"/>
            </a:avLst>
          </a:prstGeom>
          <a:solidFill>
            <a:srgbClr val="FFCC99"/>
          </a:solidFill>
          <a:ln w="9525">
            <a:solidFill>
              <a:srgbClr val="000000"/>
            </a:solidFill>
            <a:miter lim="800000"/>
            <a:headEnd/>
            <a:tailEnd/>
          </a:ln>
        </p:spPr>
        <p:txBody>
          <a:bodyPr/>
          <a:lstStyle/>
          <a:p>
            <a:pPr eaLnBrk="0" hangingPunct="0"/>
            <a:r>
              <a:rPr lang="en-US" altLang="en-US" sz="1100" b="1" dirty="0">
                <a:solidFill>
                  <a:srgbClr val="993300"/>
                </a:solidFill>
                <a:latin typeface="Courier New" panose="02070309020205020404" pitchFamily="49" charset="0"/>
              </a:rPr>
              <a:t>Algorithm to determine number of nodes in the binary search tree- </a:t>
            </a:r>
            <a:r>
              <a:rPr lang="en-US" altLang="en-US" sz="1100" b="1" dirty="0" err="1">
                <a:solidFill>
                  <a:srgbClr val="993300"/>
                </a:solidFill>
                <a:latin typeface="Courier New" panose="02070309020205020404" pitchFamily="49" charset="0"/>
              </a:rPr>
              <a:t>totalNodes</a:t>
            </a:r>
            <a:r>
              <a:rPr lang="en-US" altLang="en-US" sz="1100" b="1" dirty="0">
                <a:solidFill>
                  <a:srgbClr val="993300"/>
                </a:solidFill>
                <a:latin typeface="Courier New" panose="02070309020205020404" pitchFamily="49" charset="0"/>
              </a:rPr>
              <a:t> (TREE)</a:t>
            </a:r>
          </a:p>
          <a:p>
            <a:pPr eaLnBrk="0" hangingPunct="0"/>
            <a:endParaRPr lang="en-US" altLang="en-US" sz="1100" b="1" dirty="0">
              <a:solidFill>
                <a:srgbClr val="993300"/>
              </a:solidFill>
              <a:latin typeface="Courier New" panose="02070309020205020404" pitchFamily="49" charset="0"/>
            </a:endParaRPr>
          </a:p>
          <a:p>
            <a:pPr eaLnBrk="0" hangingPunct="0"/>
            <a:r>
              <a:rPr lang="en-US" altLang="en-US" sz="1100" b="1" dirty="0">
                <a:solidFill>
                  <a:srgbClr val="993300"/>
                </a:solidFill>
                <a:latin typeface="Courier New" panose="02070309020205020404" pitchFamily="49" charset="0"/>
              </a:rPr>
              <a:t>Step 1: IF TREE = NULL, then</a:t>
            </a:r>
          </a:p>
          <a:p>
            <a:pPr eaLnBrk="0" hangingPunct="0"/>
            <a:r>
              <a:rPr lang="en-US" altLang="en-US" sz="1100" b="1" dirty="0">
                <a:solidFill>
                  <a:srgbClr val="993300"/>
                </a:solidFill>
                <a:latin typeface="Courier New" panose="02070309020205020404" pitchFamily="49" charset="0"/>
              </a:rPr>
              <a:t>		Return 0</a:t>
            </a:r>
          </a:p>
          <a:p>
            <a:pPr eaLnBrk="0" hangingPunct="0"/>
            <a:r>
              <a:rPr lang="en-US" altLang="en-US" sz="1100" b="1" dirty="0">
                <a:solidFill>
                  <a:srgbClr val="993300"/>
                </a:solidFill>
                <a:latin typeface="Courier New" panose="02070309020205020404" pitchFamily="49" charset="0"/>
              </a:rPr>
              <a:t>	ELSE</a:t>
            </a:r>
          </a:p>
          <a:p>
            <a:pPr eaLnBrk="0" hangingPunct="0"/>
            <a:r>
              <a:rPr lang="en-US" altLang="en-US" sz="1100" b="1" dirty="0">
                <a:solidFill>
                  <a:srgbClr val="993300"/>
                </a:solidFill>
                <a:latin typeface="Courier New" panose="02070309020205020404" pitchFamily="49" charset="0"/>
              </a:rPr>
              <a:t>		Return </a:t>
            </a:r>
            <a:r>
              <a:rPr lang="en-US" altLang="en-US" sz="1100" b="1" dirty="0" err="1">
                <a:solidFill>
                  <a:srgbClr val="993300"/>
                </a:solidFill>
                <a:latin typeface="Courier New" panose="02070309020205020404" pitchFamily="49" charset="0"/>
              </a:rPr>
              <a:t>totalNodes</a:t>
            </a:r>
            <a:r>
              <a:rPr lang="en-US" altLang="en-US" sz="1100" b="1" dirty="0">
                <a:solidFill>
                  <a:srgbClr val="993300"/>
                </a:solidFill>
                <a:latin typeface="Courier New" panose="02070309020205020404" pitchFamily="49" charset="0"/>
              </a:rPr>
              <a:t>(TREE-&gt;LEFT)  + </a:t>
            </a:r>
            <a:r>
              <a:rPr lang="en-US" altLang="en-US" sz="1100" b="1" dirty="0" err="1">
                <a:solidFill>
                  <a:srgbClr val="993300"/>
                </a:solidFill>
                <a:latin typeface="Courier New" panose="02070309020205020404" pitchFamily="49" charset="0"/>
              </a:rPr>
              <a:t>totalNodes</a:t>
            </a:r>
            <a:r>
              <a:rPr lang="en-US" altLang="en-US" sz="1100" b="1" dirty="0">
                <a:solidFill>
                  <a:srgbClr val="993300"/>
                </a:solidFill>
                <a:latin typeface="Courier New" panose="02070309020205020404" pitchFamily="49" charset="0"/>
              </a:rPr>
              <a:t>(TREE-&gt;RIGHT) + 1</a:t>
            </a:r>
          </a:p>
          <a:p>
            <a:pPr eaLnBrk="0" hangingPunct="0"/>
            <a:r>
              <a:rPr lang="en-US" altLang="en-US" sz="1100" b="1" dirty="0">
                <a:solidFill>
                  <a:srgbClr val="993300"/>
                </a:solidFill>
                <a:latin typeface="Courier New" panose="02070309020205020404" pitchFamily="49" charset="0"/>
              </a:rPr>
              <a:t>	[END OF IF]</a:t>
            </a:r>
          </a:p>
          <a:p>
            <a:pPr eaLnBrk="0" hangingPunct="0"/>
            <a:r>
              <a:rPr lang="en-US" altLang="en-US" sz="1100" b="1" dirty="0">
                <a:solidFill>
                  <a:srgbClr val="993300"/>
                </a:solidFill>
                <a:latin typeface="Courier New" panose="02070309020205020404" pitchFamily="49" charset="0"/>
              </a:rPr>
              <a:t>Step 2: End</a:t>
            </a:r>
          </a:p>
          <a:p>
            <a:pPr eaLnBrk="0" hangingPunct="0"/>
            <a:endParaRPr lang="en-US" altLang="en-US" sz="1100" b="1" dirty="0">
              <a:solidFill>
                <a:srgbClr val="993300"/>
              </a:solidFill>
              <a:latin typeface="Courier New" panose="02070309020205020404" pitchFamily="49" charset="0"/>
            </a:endParaRPr>
          </a:p>
          <a:p>
            <a:pPr eaLnBrk="0" hangingPunct="0"/>
            <a:r>
              <a:rPr lang="en-US" altLang="en-US" sz="1000" dirty="0">
                <a:latin typeface="Courier New" panose="02070309020205020404" pitchFamily="49" charset="0"/>
              </a:rPr>
              <a:t>		</a:t>
            </a:r>
          </a:p>
          <a:p>
            <a:pPr eaLnBrk="0" hangingPunct="0"/>
            <a:endParaRPr lang="en-US" altLang="en-US" sz="1000" dirty="0">
              <a:latin typeface="Courier New" panose="02070309020205020404" pitchFamily="49" charset="0"/>
            </a:endParaRPr>
          </a:p>
          <a:p>
            <a:pPr eaLnBrk="0" hangingPunct="0"/>
            <a:endParaRPr lang="en-US" alt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E0EB1AF3-D8F5-4341-9B11-4DA7269CB953}"/>
              </a:ext>
            </a:extLst>
          </p:cNvPr>
          <p:cNvSpPr>
            <a:spLocks noGrp="1" noChangeArrowheads="1"/>
          </p:cNvSpPr>
          <p:nvPr>
            <p:ph type="title"/>
          </p:nvPr>
        </p:nvSpPr>
        <p:spPr>
          <a:xfrm>
            <a:off x="2590800" y="457200"/>
            <a:ext cx="7086600" cy="731838"/>
          </a:xfrm>
        </p:spPr>
        <p:txBody>
          <a:bodyPr/>
          <a:lstStyle/>
          <a:p>
            <a:r>
              <a:rPr lang="en-US" altLang="en-US" b="1" dirty="0">
                <a:solidFill>
                  <a:srgbClr val="FF0000"/>
                </a:solidFill>
              </a:rPr>
              <a:t>Mirror Image</a:t>
            </a:r>
          </a:p>
        </p:txBody>
      </p:sp>
      <p:sp>
        <p:nvSpPr>
          <p:cNvPr id="163843" name="Rectangle 3">
            <a:extLst>
              <a:ext uri="{FF2B5EF4-FFF2-40B4-BE49-F238E27FC236}">
                <a16:creationId xmlns:a16="http://schemas.microsoft.com/office/drawing/2014/main" id="{1E8B4F7E-7636-498D-82A1-32C30F0BFE70}"/>
              </a:ext>
            </a:extLst>
          </p:cNvPr>
          <p:cNvSpPr>
            <a:spLocks noGrp="1" noChangeArrowheads="1"/>
          </p:cNvSpPr>
          <p:nvPr>
            <p:ph type="body" idx="1"/>
          </p:nvPr>
        </p:nvSpPr>
        <p:spPr>
          <a:xfrm>
            <a:off x="541867" y="1219201"/>
            <a:ext cx="10126133" cy="4525963"/>
          </a:xfrm>
        </p:spPr>
        <p:txBody>
          <a:bodyPr/>
          <a:lstStyle/>
          <a:p>
            <a:r>
              <a:rPr lang="en-US" altLang="en-US" sz="1800" b="1" dirty="0">
                <a:solidFill>
                  <a:schemeClr val="tx1"/>
                </a:solidFill>
              </a:rPr>
              <a:t>Mirror image of a binary search tree is obtained by interchanging the left sub-tree with the right sub-tree at every node of the tree. For example, given the tree T, the mirror image of T can be obtained as T’. </a:t>
            </a:r>
          </a:p>
        </p:txBody>
      </p:sp>
      <p:grpSp>
        <p:nvGrpSpPr>
          <p:cNvPr id="163844" name="Group 4">
            <a:extLst>
              <a:ext uri="{FF2B5EF4-FFF2-40B4-BE49-F238E27FC236}">
                <a16:creationId xmlns:a16="http://schemas.microsoft.com/office/drawing/2014/main" id="{94693079-444C-48E5-B786-95B03F523FC4}"/>
              </a:ext>
            </a:extLst>
          </p:cNvPr>
          <p:cNvGrpSpPr>
            <a:grpSpLocks/>
          </p:cNvGrpSpPr>
          <p:nvPr/>
        </p:nvGrpSpPr>
        <p:grpSpPr bwMode="auto">
          <a:xfrm>
            <a:off x="1329267" y="2159000"/>
            <a:ext cx="6976533" cy="1308100"/>
            <a:chOff x="720" y="3535"/>
            <a:chExt cx="2232" cy="792"/>
          </a:xfrm>
        </p:grpSpPr>
        <p:sp>
          <p:nvSpPr>
            <p:cNvPr id="163845" name="Oval 5">
              <a:extLst>
                <a:ext uri="{FF2B5EF4-FFF2-40B4-BE49-F238E27FC236}">
                  <a16:creationId xmlns:a16="http://schemas.microsoft.com/office/drawing/2014/main" id="{CCFA5013-EE42-41C1-A5BE-30A065083F37}"/>
                </a:ext>
              </a:extLst>
            </p:cNvPr>
            <p:cNvSpPr>
              <a:spLocks noChangeArrowheads="1"/>
            </p:cNvSpPr>
            <p:nvPr/>
          </p:nvSpPr>
          <p:spPr bwMode="auto">
            <a:xfrm>
              <a:off x="864" y="3535"/>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dirty="0">
                  <a:solidFill>
                    <a:srgbClr val="993300"/>
                  </a:solidFill>
                  <a:highlight>
                    <a:srgbClr val="00FFFF"/>
                  </a:highlight>
                </a:rPr>
                <a:t>45</a:t>
              </a:r>
            </a:p>
          </p:txBody>
        </p:sp>
        <p:sp>
          <p:nvSpPr>
            <p:cNvPr id="163846" name="Line 6">
              <a:extLst>
                <a:ext uri="{FF2B5EF4-FFF2-40B4-BE49-F238E27FC236}">
                  <a16:creationId xmlns:a16="http://schemas.microsoft.com/office/drawing/2014/main" id="{02BADEB5-828F-4B0E-B4BE-D08B618AC2CF}"/>
                </a:ext>
              </a:extLst>
            </p:cNvPr>
            <p:cNvSpPr>
              <a:spLocks noChangeShapeType="1"/>
            </p:cNvSpPr>
            <p:nvPr/>
          </p:nvSpPr>
          <p:spPr bwMode="auto">
            <a:xfrm flipH="1">
              <a:off x="864" y="3751"/>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3847" name="Oval 7">
              <a:extLst>
                <a:ext uri="{FF2B5EF4-FFF2-40B4-BE49-F238E27FC236}">
                  <a16:creationId xmlns:a16="http://schemas.microsoft.com/office/drawing/2014/main" id="{6FFA69C3-8826-4001-896F-CE4BC2D33C19}"/>
                </a:ext>
              </a:extLst>
            </p:cNvPr>
            <p:cNvSpPr>
              <a:spLocks noChangeArrowheads="1"/>
            </p:cNvSpPr>
            <p:nvPr/>
          </p:nvSpPr>
          <p:spPr bwMode="auto">
            <a:xfrm>
              <a:off x="720" y="3823"/>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00FFFF"/>
                  </a:highlight>
                </a:rPr>
                <a:t>39</a:t>
              </a:r>
            </a:p>
          </p:txBody>
        </p:sp>
        <p:sp>
          <p:nvSpPr>
            <p:cNvPr id="163848" name="Line 8">
              <a:extLst>
                <a:ext uri="{FF2B5EF4-FFF2-40B4-BE49-F238E27FC236}">
                  <a16:creationId xmlns:a16="http://schemas.microsoft.com/office/drawing/2014/main" id="{0FA8BF5C-180A-45E1-A496-1BB8121F8887}"/>
                </a:ext>
              </a:extLst>
            </p:cNvPr>
            <p:cNvSpPr>
              <a:spLocks noChangeShapeType="1"/>
            </p:cNvSpPr>
            <p:nvPr/>
          </p:nvSpPr>
          <p:spPr bwMode="auto">
            <a:xfrm>
              <a:off x="1008" y="3751"/>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3849" name="Oval 9">
              <a:extLst>
                <a:ext uri="{FF2B5EF4-FFF2-40B4-BE49-F238E27FC236}">
                  <a16:creationId xmlns:a16="http://schemas.microsoft.com/office/drawing/2014/main" id="{310048AF-51BB-4B9C-8946-31118BAAA325}"/>
                </a:ext>
              </a:extLst>
            </p:cNvPr>
            <p:cNvSpPr>
              <a:spLocks noChangeArrowheads="1"/>
            </p:cNvSpPr>
            <p:nvPr/>
          </p:nvSpPr>
          <p:spPr bwMode="auto">
            <a:xfrm>
              <a:off x="1008" y="3823"/>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00FFFF"/>
                  </a:highlight>
                </a:rPr>
                <a:t>78</a:t>
              </a:r>
            </a:p>
          </p:txBody>
        </p:sp>
        <p:sp>
          <p:nvSpPr>
            <p:cNvPr id="163850" name="Line 10">
              <a:extLst>
                <a:ext uri="{FF2B5EF4-FFF2-40B4-BE49-F238E27FC236}">
                  <a16:creationId xmlns:a16="http://schemas.microsoft.com/office/drawing/2014/main" id="{A6D737C4-34D5-44D8-935B-3A44C5A59603}"/>
                </a:ext>
              </a:extLst>
            </p:cNvPr>
            <p:cNvSpPr>
              <a:spLocks noChangeShapeType="1"/>
            </p:cNvSpPr>
            <p:nvPr/>
          </p:nvSpPr>
          <p:spPr bwMode="auto">
            <a:xfrm>
              <a:off x="1152" y="4039"/>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3851" name="Oval 11">
              <a:extLst>
                <a:ext uri="{FF2B5EF4-FFF2-40B4-BE49-F238E27FC236}">
                  <a16:creationId xmlns:a16="http://schemas.microsoft.com/office/drawing/2014/main" id="{6CD31A25-A7DD-4157-A4D1-468FB15B6A5E}"/>
                </a:ext>
              </a:extLst>
            </p:cNvPr>
            <p:cNvSpPr>
              <a:spLocks noChangeArrowheads="1"/>
            </p:cNvSpPr>
            <p:nvPr/>
          </p:nvSpPr>
          <p:spPr bwMode="auto">
            <a:xfrm>
              <a:off x="1152" y="4111"/>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00FFFF"/>
                  </a:highlight>
                </a:rPr>
                <a:t>79</a:t>
              </a:r>
            </a:p>
          </p:txBody>
        </p:sp>
        <p:sp>
          <p:nvSpPr>
            <p:cNvPr id="163852" name="Line 12">
              <a:extLst>
                <a:ext uri="{FF2B5EF4-FFF2-40B4-BE49-F238E27FC236}">
                  <a16:creationId xmlns:a16="http://schemas.microsoft.com/office/drawing/2014/main" id="{0F68A0FB-6BA5-4B1E-8F9C-2E47AECA0006}"/>
                </a:ext>
              </a:extLst>
            </p:cNvPr>
            <p:cNvSpPr>
              <a:spLocks noChangeShapeType="1"/>
            </p:cNvSpPr>
            <p:nvPr/>
          </p:nvSpPr>
          <p:spPr bwMode="auto">
            <a:xfrm flipH="1">
              <a:off x="1008" y="4039"/>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3853" name="Oval 13">
              <a:extLst>
                <a:ext uri="{FF2B5EF4-FFF2-40B4-BE49-F238E27FC236}">
                  <a16:creationId xmlns:a16="http://schemas.microsoft.com/office/drawing/2014/main" id="{9A725F84-7C77-440C-9DF9-3BF3CF89BE56}"/>
                </a:ext>
              </a:extLst>
            </p:cNvPr>
            <p:cNvSpPr>
              <a:spLocks noChangeArrowheads="1"/>
            </p:cNvSpPr>
            <p:nvPr/>
          </p:nvSpPr>
          <p:spPr bwMode="auto">
            <a:xfrm>
              <a:off x="864" y="4111"/>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00FFFF"/>
                  </a:highlight>
                </a:rPr>
                <a:t>54</a:t>
              </a:r>
            </a:p>
          </p:txBody>
        </p:sp>
        <p:sp>
          <p:nvSpPr>
            <p:cNvPr id="163854" name="Oval 14">
              <a:extLst>
                <a:ext uri="{FF2B5EF4-FFF2-40B4-BE49-F238E27FC236}">
                  <a16:creationId xmlns:a16="http://schemas.microsoft.com/office/drawing/2014/main" id="{5AEF8B89-80ED-4188-BC79-7DBAAC66792D}"/>
                </a:ext>
              </a:extLst>
            </p:cNvPr>
            <p:cNvSpPr>
              <a:spLocks noChangeArrowheads="1"/>
            </p:cNvSpPr>
            <p:nvPr/>
          </p:nvSpPr>
          <p:spPr bwMode="auto">
            <a:xfrm>
              <a:off x="2376" y="3535"/>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00FFFF"/>
                  </a:highlight>
                </a:rPr>
                <a:t>45</a:t>
              </a:r>
            </a:p>
          </p:txBody>
        </p:sp>
        <p:sp>
          <p:nvSpPr>
            <p:cNvPr id="163855" name="Line 15">
              <a:extLst>
                <a:ext uri="{FF2B5EF4-FFF2-40B4-BE49-F238E27FC236}">
                  <a16:creationId xmlns:a16="http://schemas.microsoft.com/office/drawing/2014/main" id="{9C703CC3-7162-42C1-893E-C43E25798985}"/>
                </a:ext>
              </a:extLst>
            </p:cNvPr>
            <p:cNvSpPr>
              <a:spLocks noChangeShapeType="1"/>
            </p:cNvSpPr>
            <p:nvPr/>
          </p:nvSpPr>
          <p:spPr bwMode="auto">
            <a:xfrm flipH="1">
              <a:off x="2376" y="3751"/>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3856" name="Oval 16">
              <a:extLst>
                <a:ext uri="{FF2B5EF4-FFF2-40B4-BE49-F238E27FC236}">
                  <a16:creationId xmlns:a16="http://schemas.microsoft.com/office/drawing/2014/main" id="{24F3743A-095B-4821-8CBC-8F48E0ECAA92}"/>
                </a:ext>
              </a:extLst>
            </p:cNvPr>
            <p:cNvSpPr>
              <a:spLocks noChangeArrowheads="1"/>
            </p:cNvSpPr>
            <p:nvPr/>
          </p:nvSpPr>
          <p:spPr bwMode="auto">
            <a:xfrm>
              <a:off x="2232" y="3823"/>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00FFFF"/>
                  </a:highlight>
                </a:rPr>
                <a:t>78</a:t>
              </a:r>
            </a:p>
          </p:txBody>
        </p:sp>
        <p:sp>
          <p:nvSpPr>
            <p:cNvPr id="163857" name="Line 17">
              <a:extLst>
                <a:ext uri="{FF2B5EF4-FFF2-40B4-BE49-F238E27FC236}">
                  <a16:creationId xmlns:a16="http://schemas.microsoft.com/office/drawing/2014/main" id="{FB755251-2FC4-4054-96DE-DD03576396F6}"/>
                </a:ext>
              </a:extLst>
            </p:cNvPr>
            <p:cNvSpPr>
              <a:spLocks noChangeShapeType="1"/>
            </p:cNvSpPr>
            <p:nvPr/>
          </p:nvSpPr>
          <p:spPr bwMode="auto">
            <a:xfrm>
              <a:off x="2520" y="3751"/>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3858" name="Oval 18">
              <a:extLst>
                <a:ext uri="{FF2B5EF4-FFF2-40B4-BE49-F238E27FC236}">
                  <a16:creationId xmlns:a16="http://schemas.microsoft.com/office/drawing/2014/main" id="{54E4F4E9-3987-4326-95DF-F74B96AAD6AC}"/>
                </a:ext>
              </a:extLst>
            </p:cNvPr>
            <p:cNvSpPr>
              <a:spLocks noChangeArrowheads="1"/>
            </p:cNvSpPr>
            <p:nvPr/>
          </p:nvSpPr>
          <p:spPr bwMode="auto">
            <a:xfrm>
              <a:off x="2520" y="3823"/>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00FFFF"/>
                  </a:highlight>
                </a:rPr>
                <a:t>39</a:t>
              </a:r>
            </a:p>
          </p:txBody>
        </p:sp>
        <p:sp>
          <p:nvSpPr>
            <p:cNvPr id="163859" name="Rectangle 19">
              <a:extLst>
                <a:ext uri="{FF2B5EF4-FFF2-40B4-BE49-F238E27FC236}">
                  <a16:creationId xmlns:a16="http://schemas.microsoft.com/office/drawing/2014/main" id="{A766BCB0-ECFF-4B53-9595-D0E4EF7B6A24}"/>
                </a:ext>
              </a:extLst>
            </p:cNvPr>
            <p:cNvSpPr>
              <a:spLocks noChangeArrowheads="1"/>
            </p:cNvSpPr>
            <p:nvPr/>
          </p:nvSpPr>
          <p:spPr bwMode="auto">
            <a:xfrm>
              <a:off x="1152" y="3535"/>
              <a:ext cx="216" cy="144"/>
            </a:xfrm>
            <a:prstGeom prst="rect">
              <a:avLst/>
            </a:prstGeom>
            <a:solidFill>
              <a:srgbClr val="FFFFCC"/>
            </a:solidFill>
            <a:ln w="9525">
              <a:solidFill>
                <a:srgbClr val="FFFF00"/>
              </a:solidFill>
              <a:miter lim="800000"/>
              <a:headEnd/>
              <a:tailEnd/>
            </a:ln>
          </p:spPr>
          <p:txBody>
            <a:bodyPr/>
            <a:lstStyle/>
            <a:p>
              <a:pPr eaLnBrk="0" hangingPunct="0"/>
              <a:r>
                <a:rPr lang="en-US" altLang="en-US" sz="900" b="1">
                  <a:solidFill>
                    <a:srgbClr val="993300"/>
                  </a:solidFill>
                  <a:highlight>
                    <a:srgbClr val="00FFFF"/>
                  </a:highlight>
                </a:rPr>
                <a:t>T</a:t>
              </a:r>
            </a:p>
          </p:txBody>
        </p:sp>
        <p:sp>
          <p:nvSpPr>
            <p:cNvPr id="163860" name="Rectangle 20">
              <a:extLst>
                <a:ext uri="{FF2B5EF4-FFF2-40B4-BE49-F238E27FC236}">
                  <a16:creationId xmlns:a16="http://schemas.microsoft.com/office/drawing/2014/main" id="{0BEC3520-2B7D-4061-B925-29CF626E2AAC}"/>
                </a:ext>
              </a:extLst>
            </p:cNvPr>
            <p:cNvSpPr>
              <a:spLocks noChangeArrowheads="1"/>
            </p:cNvSpPr>
            <p:nvPr/>
          </p:nvSpPr>
          <p:spPr bwMode="auto">
            <a:xfrm>
              <a:off x="2736" y="3535"/>
              <a:ext cx="216" cy="144"/>
            </a:xfrm>
            <a:prstGeom prst="rect">
              <a:avLst/>
            </a:prstGeom>
            <a:solidFill>
              <a:srgbClr val="FFFFCC"/>
            </a:solidFill>
            <a:ln w="9525">
              <a:solidFill>
                <a:srgbClr val="FFFF00"/>
              </a:solidFill>
              <a:miter lim="800000"/>
              <a:headEnd/>
              <a:tailEnd/>
            </a:ln>
          </p:spPr>
          <p:txBody>
            <a:bodyPr/>
            <a:lstStyle/>
            <a:p>
              <a:pPr eaLnBrk="0" hangingPunct="0"/>
              <a:r>
                <a:rPr lang="en-US" altLang="en-US" sz="900" b="1">
                  <a:solidFill>
                    <a:srgbClr val="993300"/>
                  </a:solidFill>
                  <a:highlight>
                    <a:srgbClr val="00FFFF"/>
                  </a:highlight>
                </a:rPr>
                <a:t>T’</a:t>
              </a:r>
            </a:p>
          </p:txBody>
        </p:sp>
        <p:sp>
          <p:nvSpPr>
            <p:cNvPr id="163861" name="Line 21">
              <a:extLst>
                <a:ext uri="{FF2B5EF4-FFF2-40B4-BE49-F238E27FC236}">
                  <a16:creationId xmlns:a16="http://schemas.microsoft.com/office/drawing/2014/main" id="{05A3D7C2-32AE-4C6F-826C-56A8DFE4333F}"/>
                </a:ext>
              </a:extLst>
            </p:cNvPr>
            <p:cNvSpPr>
              <a:spLocks noChangeShapeType="1"/>
            </p:cNvSpPr>
            <p:nvPr/>
          </p:nvSpPr>
          <p:spPr bwMode="auto">
            <a:xfrm>
              <a:off x="2376" y="4039"/>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3862" name="Oval 22">
              <a:extLst>
                <a:ext uri="{FF2B5EF4-FFF2-40B4-BE49-F238E27FC236}">
                  <a16:creationId xmlns:a16="http://schemas.microsoft.com/office/drawing/2014/main" id="{2AE7A2F7-C1D7-4E07-9C5C-614747569100}"/>
                </a:ext>
              </a:extLst>
            </p:cNvPr>
            <p:cNvSpPr>
              <a:spLocks noChangeArrowheads="1"/>
            </p:cNvSpPr>
            <p:nvPr/>
          </p:nvSpPr>
          <p:spPr bwMode="auto">
            <a:xfrm>
              <a:off x="2376" y="4111"/>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00FFFF"/>
                  </a:highlight>
                </a:rPr>
                <a:t>54</a:t>
              </a:r>
            </a:p>
          </p:txBody>
        </p:sp>
        <p:sp>
          <p:nvSpPr>
            <p:cNvPr id="163863" name="Line 23">
              <a:extLst>
                <a:ext uri="{FF2B5EF4-FFF2-40B4-BE49-F238E27FC236}">
                  <a16:creationId xmlns:a16="http://schemas.microsoft.com/office/drawing/2014/main" id="{A707E96D-D266-45DB-869D-8C35B6922B58}"/>
                </a:ext>
              </a:extLst>
            </p:cNvPr>
            <p:cNvSpPr>
              <a:spLocks noChangeShapeType="1"/>
            </p:cNvSpPr>
            <p:nvPr/>
          </p:nvSpPr>
          <p:spPr bwMode="auto">
            <a:xfrm flipH="1">
              <a:off x="2232" y="4039"/>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00FFFF"/>
                </a:highlight>
              </a:endParaRPr>
            </a:p>
          </p:txBody>
        </p:sp>
        <p:sp>
          <p:nvSpPr>
            <p:cNvPr id="163864" name="Oval 24">
              <a:extLst>
                <a:ext uri="{FF2B5EF4-FFF2-40B4-BE49-F238E27FC236}">
                  <a16:creationId xmlns:a16="http://schemas.microsoft.com/office/drawing/2014/main" id="{6E5F878B-FEEA-41F5-A0AB-0707D062BA01}"/>
                </a:ext>
              </a:extLst>
            </p:cNvPr>
            <p:cNvSpPr>
              <a:spLocks noChangeArrowheads="1"/>
            </p:cNvSpPr>
            <p:nvPr/>
          </p:nvSpPr>
          <p:spPr bwMode="auto">
            <a:xfrm>
              <a:off x="2088" y="4111"/>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00FFFF"/>
                  </a:highlight>
                </a:rPr>
                <a:t>79</a:t>
              </a:r>
            </a:p>
          </p:txBody>
        </p:sp>
      </p:grpSp>
      <p:sp>
        <p:nvSpPr>
          <p:cNvPr id="163865" name="AutoShape 25">
            <a:extLst>
              <a:ext uri="{FF2B5EF4-FFF2-40B4-BE49-F238E27FC236}">
                <a16:creationId xmlns:a16="http://schemas.microsoft.com/office/drawing/2014/main" id="{231AC5A1-F507-4CE6-88ED-557B9F7CF4FC}"/>
              </a:ext>
            </a:extLst>
          </p:cNvPr>
          <p:cNvSpPr>
            <a:spLocks noChangeArrowheads="1"/>
          </p:cNvSpPr>
          <p:nvPr/>
        </p:nvSpPr>
        <p:spPr bwMode="auto">
          <a:xfrm>
            <a:off x="770467" y="3733800"/>
            <a:ext cx="9186333" cy="2362200"/>
          </a:xfrm>
          <a:prstGeom prst="bevel">
            <a:avLst>
              <a:gd name="adj" fmla="val 12500"/>
            </a:avLst>
          </a:prstGeom>
          <a:solidFill>
            <a:srgbClr val="FFCC99"/>
          </a:solidFill>
          <a:ln w="9525">
            <a:solidFill>
              <a:srgbClr val="000000"/>
            </a:solidFill>
            <a:miter lim="800000"/>
            <a:headEnd/>
            <a:tailEnd/>
          </a:ln>
        </p:spPr>
        <p:txBody>
          <a:bodyPr/>
          <a:lstStyle/>
          <a:p>
            <a:pPr eaLnBrk="0" hangingPunct="0"/>
            <a:r>
              <a:rPr lang="en-US" altLang="en-US" sz="1100" b="1" dirty="0">
                <a:solidFill>
                  <a:srgbClr val="993300"/>
                </a:solidFill>
                <a:latin typeface="Courier New" panose="02070309020205020404" pitchFamily="49" charset="0"/>
              </a:rPr>
              <a:t>Algorithm to obtain the mirror image of the binary search tree-</a:t>
            </a:r>
          </a:p>
          <a:p>
            <a:pPr eaLnBrk="0" hangingPunct="0"/>
            <a:r>
              <a:rPr lang="en-US" altLang="en-US" sz="1100" b="1" dirty="0">
                <a:solidFill>
                  <a:srgbClr val="993300"/>
                </a:solidFill>
                <a:latin typeface="Courier New" panose="02070309020205020404" pitchFamily="49" charset="0"/>
              </a:rPr>
              <a:t>Step 1: IF TREE != NULL , then</a:t>
            </a:r>
          </a:p>
          <a:p>
            <a:pPr eaLnBrk="0" hangingPunct="0"/>
            <a:r>
              <a:rPr lang="en-US" altLang="en-US" sz="1100" b="1" dirty="0">
                <a:solidFill>
                  <a:srgbClr val="993300"/>
                </a:solidFill>
                <a:latin typeface="Courier New" panose="02070309020205020404" pitchFamily="49" charset="0"/>
              </a:rPr>
              <a:t>		</a:t>
            </a:r>
            <a:r>
              <a:rPr lang="en-US" altLang="en-US" sz="1100" b="1" dirty="0" err="1">
                <a:solidFill>
                  <a:srgbClr val="993300"/>
                </a:solidFill>
                <a:latin typeface="Courier New" panose="02070309020205020404" pitchFamily="49" charset="0"/>
              </a:rPr>
              <a:t>MirrorImage</a:t>
            </a:r>
            <a:r>
              <a:rPr lang="en-US" altLang="en-US" sz="1100" b="1" dirty="0">
                <a:solidFill>
                  <a:srgbClr val="993300"/>
                </a:solidFill>
                <a:latin typeface="Courier New" panose="02070309020205020404" pitchFamily="49" charset="0"/>
              </a:rPr>
              <a:t>(TREE-&gt;LEFT)</a:t>
            </a:r>
          </a:p>
          <a:p>
            <a:pPr eaLnBrk="0" hangingPunct="0"/>
            <a:r>
              <a:rPr lang="en-US" altLang="en-US" sz="1100" b="1" dirty="0">
                <a:solidFill>
                  <a:srgbClr val="993300"/>
                </a:solidFill>
                <a:latin typeface="Courier New" panose="02070309020205020404" pitchFamily="49" charset="0"/>
              </a:rPr>
              <a:t>		</a:t>
            </a:r>
            <a:r>
              <a:rPr lang="en-US" altLang="en-US" sz="1100" b="1" dirty="0" err="1">
                <a:solidFill>
                  <a:srgbClr val="993300"/>
                </a:solidFill>
                <a:latin typeface="Courier New" panose="02070309020205020404" pitchFamily="49" charset="0"/>
              </a:rPr>
              <a:t>MirrorImage</a:t>
            </a:r>
            <a:r>
              <a:rPr lang="en-US" altLang="en-US" sz="1100" b="1" dirty="0">
                <a:solidFill>
                  <a:srgbClr val="993300"/>
                </a:solidFill>
                <a:latin typeface="Courier New" panose="02070309020205020404" pitchFamily="49" charset="0"/>
              </a:rPr>
              <a:t>(TREE-&gt;RIGHT)</a:t>
            </a:r>
          </a:p>
          <a:p>
            <a:pPr eaLnBrk="0" hangingPunct="0"/>
            <a:r>
              <a:rPr lang="en-US" altLang="en-US" sz="1100" b="1" dirty="0">
                <a:solidFill>
                  <a:srgbClr val="993300"/>
                </a:solidFill>
                <a:latin typeface="Courier New" panose="02070309020205020404" pitchFamily="49" charset="0"/>
              </a:rPr>
              <a:t>		SET TEMP = TREE-&gt;LEFT</a:t>
            </a:r>
          </a:p>
          <a:p>
            <a:pPr eaLnBrk="0" hangingPunct="0"/>
            <a:r>
              <a:rPr lang="en-US" altLang="en-US" sz="1100" b="1" dirty="0">
                <a:solidFill>
                  <a:srgbClr val="993300"/>
                </a:solidFill>
                <a:latin typeface="Courier New" panose="02070309020205020404" pitchFamily="49" charset="0"/>
              </a:rPr>
              <a:t>		SET TREE-&gt;LEFT = TREE-&gt;RIGHT</a:t>
            </a:r>
          </a:p>
          <a:p>
            <a:pPr eaLnBrk="0" hangingPunct="0"/>
            <a:r>
              <a:rPr lang="en-US" altLang="en-US" sz="1100" b="1" dirty="0">
                <a:solidFill>
                  <a:srgbClr val="993300"/>
                </a:solidFill>
                <a:latin typeface="Courier New" panose="02070309020205020404" pitchFamily="49" charset="0"/>
              </a:rPr>
              <a:t>		SET TREE_&gt;RIGHT = TEMP</a:t>
            </a:r>
          </a:p>
          <a:p>
            <a:pPr eaLnBrk="0" hangingPunct="0"/>
            <a:r>
              <a:rPr lang="en-US" altLang="en-US" sz="1100" b="1" dirty="0">
                <a:solidFill>
                  <a:srgbClr val="993300"/>
                </a:solidFill>
                <a:latin typeface="Courier New" panose="02070309020205020404" pitchFamily="49" charset="0"/>
              </a:rPr>
              <a:t>[END OF IF] </a:t>
            </a:r>
          </a:p>
          <a:p>
            <a:pPr eaLnBrk="0" hangingPunct="0"/>
            <a:r>
              <a:rPr lang="en-US" altLang="en-US" sz="1100" b="1" dirty="0">
                <a:solidFill>
                  <a:srgbClr val="993300"/>
                </a:solidFill>
                <a:latin typeface="Courier New" panose="02070309020205020404" pitchFamily="49" charset="0"/>
              </a:rPr>
              <a:t>Step 2: End</a:t>
            </a:r>
          </a:p>
          <a:p>
            <a:pPr eaLnBrk="0" hangingPunct="0"/>
            <a:endParaRPr lang="en-US" altLang="en-US" sz="1100" b="1" dirty="0">
              <a:solidFill>
                <a:srgbClr val="993300"/>
              </a:solidFill>
              <a:latin typeface="Courier New" panose="02070309020205020404" pitchFamily="49" charset="0"/>
            </a:endParaRPr>
          </a:p>
          <a:p>
            <a:pPr eaLnBrk="0" hangingPunct="0"/>
            <a:r>
              <a:rPr lang="en-US" altLang="en-US" sz="1100" dirty="0">
                <a:solidFill>
                  <a:srgbClr val="993300"/>
                </a:solidFill>
                <a:latin typeface="Courier New" panose="02070309020205020404" pitchFamily="49" charset="0"/>
              </a:rPr>
              <a:t>	</a:t>
            </a:r>
            <a:r>
              <a:rPr lang="en-US" altLang="en-US" sz="1000" dirty="0">
                <a:latin typeface="Courier New" panose="02070309020205020404" pitchFamily="49" charset="0"/>
              </a:rPr>
              <a:t>	</a:t>
            </a:r>
          </a:p>
          <a:p>
            <a:pPr eaLnBrk="0" hangingPunct="0"/>
            <a:endParaRPr lang="en-US" altLang="en-US" sz="1000" dirty="0">
              <a:latin typeface="Courier New" panose="02070309020205020404" pitchFamily="49" charset="0"/>
            </a:endParaRPr>
          </a:p>
          <a:p>
            <a:pPr eaLnBrk="0" hangingPunct="0"/>
            <a:endParaRPr lang="en-US" alt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63C4FFF4-3A48-45AB-A7DC-1BDD92E906DA}"/>
              </a:ext>
            </a:extLst>
          </p:cNvPr>
          <p:cNvSpPr>
            <a:spLocks noGrp="1" noChangeArrowheads="1"/>
          </p:cNvSpPr>
          <p:nvPr>
            <p:ph type="title"/>
          </p:nvPr>
        </p:nvSpPr>
        <p:spPr>
          <a:xfrm>
            <a:off x="2514600" y="0"/>
            <a:ext cx="7086600" cy="731838"/>
          </a:xfrm>
        </p:spPr>
        <p:txBody>
          <a:bodyPr/>
          <a:lstStyle/>
          <a:p>
            <a:r>
              <a:rPr lang="en-US" altLang="en-US" sz="3200" b="1" dirty="0">
                <a:solidFill>
                  <a:srgbClr val="FF0000"/>
                </a:solidFill>
              </a:rPr>
              <a:t>Removing the Tree</a:t>
            </a:r>
          </a:p>
        </p:txBody>
      </p:sp>
      <p:sp>
        <p:nvSpPr>
          <p:cNvPr id="164867" name="Rectangle 3">
            <a:extLst>
              <a:ext uri="{FF2B5EF4-FFF2-40B4-BE49-F238E27FC236}">
                <a16:creationId xmlns:a16="http://schemas.microsoft.com/office/drawing/2014/main" id="{2805D87F-D7D7-4782-9916-3140A7E7AB4A}"/>
              </a:ext>
            </a:extLst>
          </p:cNvPr>
          <p:cNvSpPr>
            <a:spLocks noGrp="1" noChangeArrowheads="1"/>
          </p:cNvSpPr>
          <p:nvPr>
            <p:ph type="body" idx="1"/>
          </p:nvPr>
        </p:nvSpPr>
        <p:spPr>
          <a:xfrm>
            <a:off x="1524000" y="838200"/>
            <a:ext cx="8763000" cy="838200"/>
          </a:xfrm>
        </p:spPr>
        <p:txBody>
          <a:bodyPr/>
          <a:lstStyle/>
          <a:p>
            <a:pPr>
              <a:lnSpc>
                <a:spcPct val="90000"/>
              </a:lnSpc>
            </a:pPr>
            <a:r>
              <a:rPr lang="en-US" altLang="en-US" sz="1800" b="1" dirty="0">
                <a:solidFill>
                  <a:schemeClr val="tx1"/>
                </a:solidFill>
              </a:rPr>
              <a:t>To delete/remove the entire binary search tree from the memory, we will first delete the elements/nodes in the left sub-tree and then delete the right sub-tree</a:t>
            </a:r>
            <a:r>
              <a:rPr lang="en-US" altLang="en-US" sz="1800" b="1" dirty="0">
                <a:solidFill>
                  <a:srgbClr val="FFFF00"/>
                </a:solidFill>
              </a:rPr>
              <a:t>. </a:t>
            </a:r>
          </a:p>
        </p:txBody>
      </p:sp>
      <p:sp>
        <p:nvSpPr>
          <p:cNvPr id="164868" name="AutoShape 4">
            <a:extLst>
              <a:ext uri="{FF2B5EF4-FFF2-40B4-BE49-F238E27FC236}">
                <a16:creationId xmlns:a16="http://schemas.microsoft.com/office/drawing/2014/main" id="{4050E1D2-A2C5-4EC8-8ADE-E9AC275CB9C5}"/>
              </a:ext>
            </a:extLst>
          </p:cNvPr>
          <p:cNvSpPr>
            <a:spLocks noChangeArrowheads="1"/>
          </p:cNvSpPr>
          <p:nvPr/>
        </p:nvSpPr>
        <p:spPr bwMode="auto">
          <a:xfrm>
            <a:off x="1422400" y="1370977"/>
            <a:ext cx="7611533" cy="1752600"/>
          </a:xfrm>
          <a:prstGeom prst="bevel">
            <a:avLst>
              <a:gd name="adj" fmla="val 12500"/>
            </a:avLst>
          </a:prstGeom>
          <a:solidFill>
            <a:srgbClr val="FFCC99"/>
          </a:solidFill>
          <a:ln w="9525">
            <a:solidFill>
              <a:srgbClr val="000000"/>
            </a:solidFill>
            <a:miter lim="800000"/>
            <a:headEnd/>
            <a:tailEnd/>
          </a:ln>
        </p:spPr>
        <p:txBody>
          <a:bodyPr/>
          <a:lstStyle/>
          <a:p>
            <a:pPr eaLnBrk="0" hangingPunct="0"/>
            <a:r>
              <a:rPr lang="en-US" altLang="en-US" sz="1100" b="1" dirty="0">
                <a:solidFill>
                  <a:srgbClr val="993300"/>
                </a:solidFill>
                <a:latin typeface="Courier New" panose="02070309020205020404" pitchFamily="49" charset="0"/>
              </a:rPr>
              <a:t>Algorithm to remove the binary search tree-</a:t>
            </a:r>
          </a:p>
          <a:p>
            <a:pPr eaLnBrk="0" hangingPunct="0"/>
            <a:r>
              <a:rPr lang="en-US" altLang="en-US" sz="1100" b="1" dirty="0">
                <a:solidFill>
                  <a:srgbClr val="993300"/>
                </a:solidFill>
                <a:latin typeface="Courier New" panose="02070309020205020404" pitchFamily="49" charset="0"/>
              </a:rPr>
              <a:t>Step 1: IF TREE != NULL , then</a:t>
            </a:r>
          </a:p>
          <a:p>
            <a:pPr eaLnBrk="0" hangingPunct="0"/>
            <a:r>
              <a:rPr lang="en-US" altLang="en-US" sz="1100" b="1" dirty="0">
                <a:solidFill>
                  <a:srgbClr val="993300"/>
                </a:solidFill>
                <a:latin typeface="Courier New" panose="02070309020205020404" pitchFamily="49" charset="0"/>
              </a:rPr>
              <a:t>		</a:t>
            </a:r>
            <a:r>
              <a:rPr lang="en-US" altLang="en-US" sz="1100" b="1" dirty="0" err="1">
                <a:solidFill>
                  <a:srgbClr val="993300"/>
                </a:solidFill>
                <a:latin typeface="Courier New" panose="02070309020205020404" pitchFamily="49" charset="0"/>
              </a:rPr>
              <a:t>deleteTree</a:t>
            </a:r>
            <a:r>
              <a:rPr lang="en-US" altLang="en-US" sz="1100" b="1" dirty="0">
                <a:solidFill>
                  <a:srgbClr val="993300"/>
                </a:solidFill>
                <a:latin typeface="Courier New" panose="02070309020205020404" pitchFamily="49" charset="0"/>
              </a:rPr>
              <a:t> (TREE-&gt;LEFT)</a:t>
            </a:r>
          </a:p>
          <a:p>
            <a:pPr eaLnBrk="0" hangingPunct="0"/>
            <a:r>
              <a:rPr lang="en-US" altLang="en-US" sz="1100" b="1" dirty="0">
                <a:solidFill>
                  <a:srgbClr val="993300"/>
                </a:solidFill>
                <a:latin typeface="Courier New" panose="02070309020205020404" pitchFamily="49" charset="0"/>
              </a:rPr>
              <a:t>		</a:t>
            </a:r>
            <a:r>
              <a:rPr lang="en-US" altLang="en-US" sz="1100" b="1" dirty="0" err="1">
                <a:solidFill>
                  <a:srgbClr val="993300"/>
                </a:solidFill>
                <a:latin typeface="Courier New" panose="02070309020205020404" pitchFamily="49" charset="0"/>
              </a:rPr>
              <a:t>deleteTree</a:t>
            </a:r>
            <a:r>
              <a:rPr lang="en-US" altLang="en-US" sz="1100" b="1" dirty="0">
                <a:solidFill>
                  <a:srgbClr val="993300"/>
                </a:solidFill>
                <a:latin typeface="Courier New" panose="02070309020205020404" pitchFamily="49" charset="0"/>
              </a:rPr>
              <a:t> (TREE-&gt;RIGHT)</a:t>
            </a:r>
          </a:p>
          <a:p>
            <a:pPr eaLnBrk="0" hangingPunct="0"/>
            <a:r>
              <a:rPr lang="en-US" altLang="en-US" sz="1100" b="1" dirty="0">
                <a:solidFill>
                  <a:srgbClr val="993300"/>
                </a:solidFill>
                <a:latin typeface="Courier New" panose="02070309020205020404" pitchFamily="49" charset="0"/>
              </a:rPr>
              <a:t>		Free (TREE)</a:t>
            </a:r>
          </a:p>
          <a:p>
            <a:pPr eaLnBrk="0" hangingPunct="0"/>
            <a:r>
              <a:rPr lang="en-US" altLang="en-US" sz="1100" b="1" dirty="0">
                <a:solidFill>
                  <a:srgbClr val="993300"/>
                </a:solidFill>
                <a:latin typeface="Courier New" panose="02070309020205020404" pitchFamily="49" charset="0"/>
              </a:rPr>
              <a:t>[END OF IF] </a:t>
            </a:r>
          </a:p>
          <a:p>
            <a:pPr eaLnBrk="0" hangingPunct="0"/>
            <a:r>
              <a:rPr lang="en-US" altLang="en-US" sz="1100" b="1" dirty="0">
                <a:solidFill>
                  <a:srgbClr val="993300"/>
                </a:solidFill>
                <a:latin typeface="Courier New" panose="02070309020205020404" pitchFamily="49" charset="0"/>
              </a:rPr>
              <a:t>Step 2: End</a:t>
            </a:r>
          </a:p>
          <a:p>
            <a:pPr eaLnBrk="0" hangingPunct="0"/>
            <a:endParaRPr lang="en-US" altLang="en-US" sz="1100" b="1" dirty="0">
              <a:solidFill>
                <a:srgbClr val="993300"/>
              </a:solidFill>
              <a:latin typeface="Courier New" panose="02070309020205020404" pitchFamily="49" charset="0"/>
            </a:endParaRPr>
          </a:p>
          <a:p>
            <a:pPr eaLnBrk="0" hangingPunct="0"/>
            <a:r>
              <a:rPr lang="en-US" altLang="en-US" sz="1000" dirty="0">
                <a:latin typeface="Courier New" panose="02070309020205020404" pitchFamily="49" charset="0"/>
              </a:rPr>
              <a:t>		</a:t>
            </a:r>
          </a:p>
          <a:p>
            <a:pPr eaLnBrk="0" hangingPunct="0"/>
            <a:endParaRPr lang="en-US" altLang="en-US" sz="1000" dirty="0">
              <a:latin typeface="Courier New" panose="02070309020205020404" pitchFamily="49" charset="0"/>
            </a:endParaRPr>
          </a:p>
          <a:p>
            <a:pPr eaLnBrk="0" hangingPunct="0"/>
            <a:endParaRPr lang="en-US" altLang="en-US" dirty="0"/>
          </a:p>
        </p:txBody>
      </p:sp>
      <p:sp>
        <p:nvSpPr>
          <p:cNvPr id="164869" name="Text Box 5">
            <a:extLst>
              <a:ext uri="{FF2B5EF4-FFF2-40B4-BE49-F238E27FC236}">
                <a16:creationId xmlns:a16="http://schemas.microsoft.com/office/drawing/2014/main" id="{9F5215A0-91A5-4753-BF6C-8368BDDDB4F0}"/>
              </a:ext>
            </a:extLst>
          </p:cNvPr>
          <p:cNvSpPr txBox="1">
            <a:spLocks noChangeArrowheads="1"/>
          </p:cNvSpPr>
          <p:nvPr/>
        </p:nvSpPr>
        <p:spPr bwMode="auto">
          <a:xfrm>
            <a:off x="685800" y="3276601"/>
            <a:ext cx="967740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b="1" dirty="0">
                <a:solidFill>
                  <a:srgbClr val="FF0000"/>
                </a:solidFill>
              </a:rPr>
              <a:t>Finding the Smallest Node</a:t>
            </a:r>
          </a:p>
          <a:p>
            <a:r>
              <a:rPr lang="en-US" altLang="en-US" sz="1600" b="1" dirty="0"/>
              <a:t>The very basic property of the binary search tree states that the smaller value will occur in the left sub-tree. If the left sub-tree is NULL, then the value of root node will be smallest as compared with nodes in the right sub-tree. So, to find the node with the smallest value, we will find the value of the leftmost node of the left sub-tree. However, if the left sub-tree is empty then we will find the value of the root node</a:t>
            </a:r>
            <a:r>
              <a:rPr lang="en-US" altLang="en-US" sz="1600" dirty="0">
                <a:solidFill>
                  <a:srgbClr val="FFFF00"/>
                </a:solidFill>
              </a:rPr>
              <a:t>. </a:t>
            </a:r>
          </a:p>
        </p:txBody>
      </p:sp>
      <p:sp>
        <p:nvSpPr>
          <p:cNvPr id="164870" name="AutoShape 6">
            <a:extLst>
              <a:ext uri="{FF2B5EF4-FFF2-40B4-BE49-F238E27FC236}">
                <a16:creationId xmlns:a16="http://schemas.microsoft.com/office/drawing/2014/main" id="{E2A1DB2A-F776-4C90-9852-BB71F836946F}"/>
              </a:ext>
            </a:extLst>
          </p:cNvPr>
          <p:cNvSpPr>
            <a:spLocks noChangeArrowheads="1"/>
          </p:cNvSpPr>
          <p:nvPr/>
        </p:nvSpPr>
        <p:spPr bwMode="auto">
          <a:xfrm>
            <a:off x="956733" y="4723151"/>
            <a:ext cx="8356600" cy="1600201"/>
          </a:xfrm>
          <a:prstGeom prst="bevel">
            <a:avLst>
              <a:gd name="adj" fmla="val 12500"/>
            </a:avLst>
          </a:prstGeom>
          <a:solidFill>
            <a:srgbClr val="FFCC99"/>
          </a:solidFill>
          <a:ln w="9525">
            <a:solidFill>
              <a:srgbClr val="000000"/>
            </a:solidFill>
            <a:miter lim="800000"/>
            <a:headEnd/>
            <a:tailEnd/>
          </a:ln>
        </p:spPr>
        <p:txBody>
          <a:bodyPr/>
          <a:lstStyle/>
          <a:p>
            <a:r>
              <a:rPr lang="en-US" altLang="en-US" sz="1100" b="1" dirty="0">
                <a:solidFill>
                  <a:srgbClr val="993300"/>
                </a:solidFill>
                <a:latin typeface="Courier New" panose="02070309020205020404" pitchFamily="49" charset="0"/>
              </a:rPr>
              <a:t>Algorithm to find the smallest node of the binary search tree-</a:t>
            </a:r>
          </a:p>
          <a:p>
            <a:r>
              <a:rPr lang="en-US" altLang="en-US" sz="1100" b="1" dirty="0">
                <a:solidFill>
                  <a:srgbClr val="993300"/>
                </a:solidFill>
                <a:latin typeface="Courier New" panose="02070309020205020404" pitchFamily="49" charset="0"/>
              </a:rPr>
              <a:t>Step 1: IF TREE = NULL OR TREE-&gt;LEFT = NULL, then</a:t>
            </a:r>
          </a:p>
          <a:p>
            <a:r>
              <a:rPr lang="en-US" altLang="en-US" sz="1100" b="1" dirty="0">
                <a:solidFill>
                  <a:srgbClr val="993300"/>
                </a:solidFill>
                <a:latin typeface="Courier New" panose="02070309020205020404" pitchFamily="49" charset="0"/>
              </a:rPr>
              <a:t>		Return TREE</a:t>
            </a:r>
          </a:p>
          <a:p>
            <a:r>
              <a:rPr lang="en-US" altLang="en-US" sz="1100" b="1" dirty="0">
                <a:solidFill>
                  <a:srgbClr val="993300"/>
                </a:solidFill>
                <a:latin typeface="Courier New" panose="02070309020205020404" pitchFamily="49" charset="0"/>
              </a:rPr>
              <a:t>	ELSE</a:t>
            </a:r>
          </a:p>
          <a:p>
            <a:r>
              <a:rPr lang="en-US" altLang="en-US" sz="1100" b="1" dirty="0">
                <a:solidFill>
                  <a:srgbClr val="993300"/>
                </a:solidFill>
                <a:latin typeface="Courier New" panose="02070309020205020404" pitchFamily="49" charset="0"/>
              </a:rPr>
              <a:t>		Return </a:t>
            </a:r>
            <a:r>
              <a:rPr lang="en-US" altLang="en-US" sz="1100" b="1" dirty="0" err="1">
                <a:solidFill>
                  <a:srgbClr val="993300"/>
                </a:solidFill>
                <a:latin typeface="Courier New" panose="02070309020205020404" pitchFamily="49" charset="0"/>
              </a:rPr>
              <a:t>findSmallestElement</a:t>
            </a:r>
            <a:r>
              <a:rPr lang="en-US" altLang="en-US" sz="1100" b="1" dirty="0">
                <a:solidFill>
                  <a:srgbClr val="993300"/>
                </a:solidFill>
                <a:latin typeface="Courier New" panose="02070309020205020404" pitchFamily="49" charset="0"/>
              </a:rPr>
              <a:t>(TREE-&gt;LEFT)</a:t>
            </a:r>
          </a:p>
          <a:p>
            <a:r>
              <a:rPr lang="en-US" altLang="en-US" sz="1100" b="1" dirty="0">
                <a:solidFill>
                  <a:srgbClr val="993300"/>
                </a:solidFill>
                <a:latin typeface="Courier New" panose="02070309020205020404" pitchFamily="49" charset="0"/>
              </a:rPr>
              <a:t>	[END OF IF] </a:t>
            </a:r>
          </a:p>
          <a:p>
            <a:r>
              <a:rPr lang="en-US" altLang="en-US" sz="1100" b="1" dirty="0">
                <a:solidFill>
                  <a:srgbClr val="993300"/>
                </a:solidFill>
                <a:latin typeface="Courier New" panose="02070309020205020404" pitchFamily="49" charset="0"/>
              </a:rPr>
              <a:t>Step 2: End</a:t>
            </a:r>
          </a:p>
          <a:p>
            <a:endParaRPr lang="en-US" altLang="en-US" sz="1100" b="1" dirty="0">
              <a:solidFill>
                <a:srgbClr val="993300"/>
              </a:solidFill>
              <a:latin typeface="Courier New" panose="02070309020205020404" pitchFamily="49" charset="0"/>
            </a:endParaRPr>
          </a:p>
          <a:p>
            <a:r>
              <a:rPr lang="en-US" altLang="en-US" sz="1000" dirty="0">
                <a:latin typeface="Courier New" panose="02070309020205020404" pitchFamily="49" charset="0"/>
              </a:rPr>
              <a:t>		</a:t>
            </a:r>
          </a:p>
          <a:p>
            <a:endParaRPr lang="en-US" altLang="en-US" sz="1000" dirty="0">
              <a:latin typeface="Courier New" panose="02070309020205020404" pitchFamily="49" charset="0"/>
            </a:endParaRPr>
          </a:p>
          <a:p>
            <a:endParaRPr lang="en-US" altLang="en-US" sz="1000" dirty="0">
              <a:latin typeface="Courier New" panose="02070309020205020404" pitchFamily="49" charset="0"/>
            </a:endParaRPr>
          </a:p>
          <a:p>
            <a:endParaRPr lang="en-US" alt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9975-18F3-471B-A4D4-3DEC6E0537F2}"/>
              </a:ext>
            </a:extLst>
          </p:cNvPr>
          <p:cNvSpPr>
            <a:spLocks noGrp="1"/>
          </p:cNvSpPr>
          <p:nvPr>
            <p:ph type="title"/>
          </p:nvPr>
        </p:nvSpPr>
        <p:spPr>
          <a:xfrm>
            <a:off x="1097280" y="286604"/>
            <a:ext cx="10058400" cy="805350"/>
          </a:xfrm>
        </p:spPr>
        <p:txBody>
          <a:bodyPr/>
          <a:lstStyle/>
          <a:p>
            <a:r>
              <a:rPr lang="en-IN" b="1" dirty="0">
                <a:solidFill>
                  <a:srgbClr val="FF0000"/>
                </a:solidFill>
              </a:rPr>
              <a:t>AVL TREES </a:t>
            </a:r>
          </a:p>
        </p:txBody>
      </p:sp>
      <p:sp>
        <p:nvSpPr>
          <p:cNvPr id="3" name="Content Placeholder 2">
            <a:extLst>
              <a:ext uri="{FF2B5EF4-FFF2-40B4-BE49-F238E27FC236}">
                <a16:creationId xmlns:a16="http://schemas.microsoft.com/office/drawing/2014/main" id="{2658982A-BB7B-4294-B3E3-06AEEEA92E81}"/>
              </a:ext>
            </a:extLst>
          </p:cNvPr>
          <p:cNvSpPr>
            <a:spLocks noGrp="1"/>
          </p:cNvSpPr>
          <p:nvPr>
            <p:ph idx="1"/>
          </p:nvPr>
        </p:nvSpPr>
        <p:spPr/>
        <p:txBody>
          <a:bodyPr/>
          <a:lstStyle/>
          <a:p>
            <a:r>
              <a:rPr lang="en-US" dirty="0"/>
              <a:t>An AVL tree is another balanced binary search tree. Named after their </a:t>
            </a:r>
            <a:r>
              <a:rPr lang="en-US" u="sng" dirty="0">
                <a:solidFill>
                  <a:srgbClr val="FF0000"/>
                </a:solidFill>
              </a:rPr>
              <a:t>inventors</a:t>
            </a:r>
            <a:r>
              <a:rPr lang="en-US" sz="3200" dirty="0">
                <a:solidFill>
                  <a:srgbClr val="FF0000"/>
                </a:solidFill>
                <a:highlight>
                  <a:srgbClr val="FFFF00"/>
                </a:highlight>
              </a:rPr>
              <a:t>, Adelson-</a:t>
            </a:r>
            <a:r>
              <a:rPr lang="en-US" sz="3200" dirty="0" err="1">
                <a:solidFill>
                  <a:srgbClr val="FF0000"/>
                </a:solidFill>
                <a:highlight>
                  <a:srgbClr val="FFFF00"/>
                </a:highlight>
              </a:rPr>
              <a:t>Velskii</a:t>
            </a:r>
            <a:r>
              <a:rPr lang="en-US" sz="3200" dirty="0">
                <a:solidFill>
                  <a:srgbClr val="FF0000"/>
                </a:solidFill>
                <a:highlight>
                  <a:srgbClr val="FFFF00"/>
                </a:highlight>
              </a:rPr>
              <a:t> and Landis, </a:t>
            </a:r>
            <a:r>
              <a:rPr lang="en-US" dirty="0"/>
              <a:t>they were the first dynamically balanced trees to be proposed. </a:t>
            </a:r>
            <a:endParaRPr lang="en-IN" dirty="0"/>
          </a:p>
        </p:txBody>
      </p:sp>
    </p:spTree>
    <p:extLst>
      <p:ext uri="{BB962C8B-B14F-4D97-AF65-F5344CB8AC3E}">
        <p14:creationId xmlns:p14="http://schemas.microsoft.com/office/powerpoint/2010/main" val="12114039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83B0E-9905-4958-B6AE-BDB44600C16E}"/>
              </a:ext>
            </a:extLst>
          </p:cNvPr>
          <p:cNvSpPr>
            <a:spLocks noGrp="1"/>
          </p:cNvSpPr>
          <p:nvPr>
            <p:ph type="title"/>
          </p:nvPr>
        </p:nvSpPr>
        <p:spPr/>
        <p:txBody>
          <a:bodyPr>
            <a:normAutofit/>
          </a:bodyPr>
          <a:lstStyle/>
          <a:p>
            <a:r>
              <a:rPr lang="en-US" sz="2800" dirty="0">
                <a:solidFill>
                  <a:srgbClr val="FF0000"/>
                </a:solidFill>
              </a:rPr>
              <a:t>In the above example, the height of right sub-tree = 2 and left =3 thus BF= 2 that is &lt;=1 thus tree is said to be balanced</a:t>
            </a:r>
            <a:r>
              <a:rPr lang="en-US" dirty="0"/>
              <a:t>.</a:t>
            </a:r>
            <a:endParaRPr lang="en-IN" dirty="0"/>
          </a:p>
        </p:txBody>
      </p:sp>
      <p:pic>
        <p:nvPicPr>
          <p:cNvPr id="4" name="Content Placeholder 3">
            <a:extLst>
              <a:ext uri="{FF2B5EF4-FFF2-40B4-BE49-F238E27FC236}">
                <a16:creationId xmlns:a16="http://schemas.microsoft.com/office/drawing/2014/main" id="{DF6066C7-E771-4D78-8C41-A910302528C9}"/>
              </a:ext>
            </a:extLst>
          </p:cNvPr>
          <p:cNvPicPr>
            <a:picLocks noGrp="1" noChangeAspect="1"/>
          </p:cNvPicPr>
          <p:nvPr>
            <p:ph idx="1"/>
          </p:nvPr>
        </p:nvPicPr>
        <p:blipFill>
          <a:blip r:embed="rId2"/>
          <a:stretch>
            <a:fillRect/>
          </a:stretch>
        </p:blipFill>
        <p:spPr>
          <a:xfrm>
            <a:off x="1834137" y="2233612"/>
            <a:ext cx="3914775" cy="2390775"/>
          </a:xfrm>
          <a:prstGeom prst="rect">
            <a:avLst/>
          </a:prstGeom>
        </p:spPr>
      </p:pic>
    </p:spTree>
    <p:extLst>
      <p:ext uri="{BB962C8B-B14F-4D97-AF65-F5344CB8AC3E}">
        <p14:creationId xmlns:p14="http://schemas.microsoft.com/office/powerpoint/2010/main" val="21159282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4BCBB9-C437-4588-BC80-A5E35944E39C}"/>
              </a:ext>
            </a:extLst>
          </p:cNvPr>
          <p:cNvSpPr>
            <a:spLocks noGrp="1"/>
          </p:cNvSpPr>
          <p:nvPr>
            <p:ph sz="half" idx="1"/>
          </p:nvPr>
        </p:nvSpPr>
        <p:spPr>
          <a:xfrm>
            <a:off x="856034" y="1845734"/>
            <a:ext cx="6721813" cy="4023360"/>
          </a:xfrm>
        </p:spPr>
        <p:txBody>
          <a:bodyPr>
            <a:normAutofit/>
          </a:bodyPr>
          <a:lstStyle/>
          <a:p>
            <a:r>
              <a:rPr lang="en-US" dirty="0"/>
              <a:t>To better understand the need for AVL trees, </a:t>
            </a:r>
            <a:r>
              <a:rPr lang="en-US" dirty="0">
                <a:highlight>
                  <a:srgbClr val="FFFF00"/>
                </a:highlight>
              </a:rPr>
              <a:t>let us look at some disadvantages of simple binary search trees.</a:t>
            </a:r>
          </a:p>
          <a:p>
            <a:r>
              <a:rPr lang="en-US" dirty="0"/>
              <a:t>Consider the following keys inserted in the given order in the binary search tree.</a:t>
            </a:r>
          </a:p>
          <a:p>
            <a:r>
              <a:rPr lang="en-US" dirty="0"/>
              <a:t>The height of the tree grows linearly in size when we insert the keys in increasing order of their value. </a:t>
            </a:r>
          </a:p>
          <a:p>
            <a:r>
              <a:rPr lang="en-US" dirty="0"/>
              <a:t>Thus, the search operation, at worst, takes O(n).</a:t>
            </a:r>
          </a:p>
          <a:p>
            <a:r>
              <a:rPr lang="en-US" dirty="0"/>
              <a:t>It takes linear time to search for an element; hence there is no use of using the Binary Search Tree structure.</a:t>
            </a:r>
          </a:p>
          <a:p>
            <a:r>
              <a:rPr lang="en-US" dirty="0"/>
              <a:t> On the other hand, </a:t>
            </a:r>
            <a:r>
              <a:rPr lang="en-US" dirty="0">
                <a:highlight>
                  <a:srgbClr val="FFFF00"/>
                </a:highlight>
              </a:rPr>
              <a:t>if the height of the tree is balanced, we get better searching time</a:t>
            </a:r>
          </a:p>
          <a:p>
            <a:endParaRPr lang="en-IN" dirty="0"/>
          </a:p>
        </p:txBody>
      </p:sp>
      <p:sp>
        <p:nvSpPr>
          <p:cNvPr id="5" name="Content Placeholder 4">
            <a:extLst>
              <a:ext uri="{FF2B5EF4-FFF2-40B4-BE49-F238E27FC236}">
                <a16:creationId xmlns:a16="http://schemas.microsoft.com/office/drawing/2014/main" id="{70EC512F-5326-4C88-9ED6-7877DFFC4176}"/>
              </a:ext>
            </a:extLst>
          </p:cNvPr>
          <p:cNvSpPr>
            <a:spLocks noGrp="1"/>
          </p:cNvSpPr>
          <p:nvPr>
            <p:ph sz="half" idx="2"/>
          </p:nvPr>
        </p:nvSpPr>
        <p:spPr>
          <a:xfrm>
            <a:off x="7577847" y="1845735"/>
            <a:ext cx="3577832" cy="4023360"/>
          </a:xfrm>
        </p:spPr>
        <p:txBody>
          <a:bodyPr>
            <a:normAutofit/>
          </a:bodyPr>
          <a:lstStyle/>
          <a:p>
            <a:endParaRPr lang="en-IN"/>
          </a:p>
        </p:txBody>
      </p:sp>
      <p:pic>
        <p:nvPicPr>
          <p:cNvPr id="4" name="Picture 3">
            <a:extLst>
              <a:ext uri="{FF2B5EF4-FFF2-40B4-BE49-F238E27FC236}">
                <a16:creationId xmlns:a16="http://schemas.microsoft.com/office/drawing/2014/main" id="{F086AD86-1D90-4A34-94ED-F0E6DFCDDB6D}"/>
              </a:ext>
            </a:extLst>
          </p:cNvPr>
          <p:cNvPicPr>
            <a:picLocks noChangeAspect="1"/>
          </p:cNvPicPr>
          <p:nvPr/>
        </p:nvPicPr>
        <p:blipFill>
          <a:blip r:embed="rId2"/>
          <a:stretch>
            <a:fillRect/>
          </a:stretch>
        </p:blipFill>
        <p:spPr>
          <a:xfrm>
            <a:off x="7577847" y="2042809"/>
            <a:ext cx="3516874" cy="3501957"/>
          </a:xfrm>
          <a:prstGeom prst="rect">
            <a:avLst/>
          </a:prstGeom>
        </p:spPr>
      </p:pic>
      <p:sp>
        <p:nvSpPr>
          <p:cNvPr id="8" name="Title 1">
            <a:extLst>
              <a:ext uri="{FF2B5EF4-FFF2-40B4-BE49-F238E27FC236}">
                <a16:creationId xmlns:a16="http://schemas.microsoft.com/office/drawing/2014/main" id="{2B07B966-08BD-4B5B-A850-C20C9A41713D}"/>
              </a:ext>
            </a:extLst>
          </p:cNvPr>
          <p:cNvSpPr>
            <a:spLocks noGrp="1"/>
          </p:cNvSpPr>
          <p:nvPr>
            <p:ph type="title"/>
          </p:nvPr>
        </p:nvSpPr>
        <p:spPr>
          <a:xfrm>
            <a:off x="1096963" y="287338"/>
            <a:ext cx="10058400" cy="870253"/>
          </a:xfrm>
        </p:spPr>
        <p:txBody>
          <a:bodyPr>
            <a:normAutofit fontScale="90000"/>
          </a:bodyPr>
          <a:lstStyle/>
          <a:p>
            <a:r>
              <a:rPr lang="en-US" dirty="0">
                <a:solidFill>
                  <a:srgbClr val="FF0000"/>
                </a:solidFill>
              </a:rPr>
              <a:t>How does AVL Tree work?</a:t>
            </a:r>
            <a:br>
              <a:rPr lang="en-US" dirty="0">
                <a:solidFill>
                  <a:srgbClr val="FF0000"/>
                </a:solidFill>
              </a:rPr>
            </a:br>
            <a:endParaRPr lang="en-IN" dirty="0">
              <a:solidFill>
                <a:srgbClr val="FF0000"/>
              </a:solidFill>
            </a:endParaRPr>
          </a:p>
        </p:txBody>
      </p:sp>
    </p:spTree>
    <p:extLst>
      <p:ext uri="{BB962C8B-B14F-4D97-AF65-F5344CB8AC3E}">
        <p14:creationId xmlns:p14="http://schemas.microsoft.com/office/powerpoint/2010/main" val="18802573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08ACE2-A57B-4E7C-A8EC-3FBCFE9ADDAF}"/>
              </a:ext>
            </a:extLst>
          </p:cNvPr>
          <p:cNvSpPr>
            <a:spLocks noGrp="1"/>
          </p:cNvSpPr>
          <p:nvPr>
            <p:ph sz="half" idx="4294967295"/>
          </p:nvPr>
        </p:nvSpPr>
        <p:spPr>
          <a:xfrm>
            <a:off x="865762" y="982495"/>
            <a:ext cx="6363713" cy="4886494"/>
          </a:xfrm>
        </p:spPr>
        <p:txBody>
          <a:bodyPr>
            <a:normAutofit fontScale="92500" lnSpcReduction="20000"/>
          </a:bodyPr>
          <a:lstStyle/>
          <a:p>
            <a:r>
              <a:rPr lang="en-US" dirty="0"/>
              <a:t>Let us now look at the same keys but inserted in a different order.</a:t>
            </a:r>
          </a:p>
          <a:p>
            <a:r>
              <a:rPr lang="en-US" dirty="0"/>
              <a:t>Here, the keys are the same, but since they are inserted in a different order, they take different positions, and </a:t>
            </a:r>
            <a:r>
              <a:rPr lang="en-US" dirty="0">
                <a:highlight>
                  <a:srgbClr val="FFFF00"/>
                </a:highlight>
              </a:rPr>
              <a:t>the height of the tree remains balanced. </a:t>
            </a:r>
          </a:p>
          <a:p>
            <a:r>
              <a:rPr lang="en-US" dirty="0"/>
              <a:t>Hence search will not take more than O(log n) for any element of the tree.</a:t>
            </a:r>
          </a:p>
          <a:p>
            <a:r>
              <a:rPr lang="en-US" dirty="0"/>
              <a:t> It is now evident that </a:t>
            </a:r>
            <a:r>
              <a:rPr lang="en-US" sz="2600" dirty="0">
                <a:highlight>
                  <a:srgbClr val="FFFF00"/>
                </a:highlight>
              </a:rPr>
              <a:t>if insertion is done correctly</a:t>
            </a:r>
            <a:r>
              <a:rPr lang="en-US" dirty="0"/>
              <a:t>, the tree’s height can be kept balanced.</a:t>
            </a:r>
          </a:p>
          <a:p>
            <a:endParaRPr lang="en-US" dirty="0"/>
          </a:p>
          <a:p>
            <a:r>
              <a:rPr lang="en-US" dirty="0"/>
              <a:t>In AVL trees, we keep a check on the </a:t>
            </a:r>
            <a:r>
              <a:rPr lang="en-US" sz="3000" u="sng" dirty="0">
                <a:solidFill>
                  <a:srgbClr val="FF0000"/>
                </a:solidFill>
                <a:highlight>
                  <a:srgbClr val="FFFF00"/>
                </a:highlight>
              </a:rPr>
              <a:t>height of the tree during insertion operation.</a:t>
            </a:r>
            <a:endParaRPr lang="en-US" u="sng" dirty="0">
              <a:solidFill>
                <a:srgbClr val="FF0000"/>
              </a:solidFill>
              <a:highlight>
                <a:srgbClr val="FFFF00"/>
              </a:highlight>
            </a:endParaRPr>
          </a:p>
          <a:p>
            <a:r>
              <a:rPr lang="en-US" dirty="0"/>
              <a:t> Modifications are made to maintain the </a:t>
            </a:r>
            <a:r>
              <a:rPr lang="en-US" dirty="0">
                <a:highlight>
                  <a:srgbClr val="FFFF00"/>
                </a:highlight>
              </a:rPr>
              <a:t>balanced height without violating the fundamental properties of Binary Search Tree</a:t>
            </a:r>
            <a:r>
              <a:rPr lang="en-US" dirty="0"/>
              <a:t>.</a:t>
            </a:r>
            <a:endParaRPr lang="en-IN" dirty="0"/>
          </a:p>
        </p:txBody>
      </p:sp>
      <p:pic>
        <p:nvPicPr>
          <p:cNvPr id="5" name="Content Placeholder 4">
            <a:extLst>
              <a:ext uri="{FF2B5EF4-FFF2-40B4-BE49-F238E27FC236}">
                <a16:creationId xmlns:a16="http://schemas.microsoft.com/office/drawing/2014/main" id="{DD27FE45-EBB7-482A-AA4A-FB6164D95FF0}"/>
              </a:ext>
            </a:extLst>
          </p:cNvPr>
          <p:cNvPicPr>
            <a:picLocks noGrp="1" noChangeAspect="1"/>
          </p:cNvPicPr>
          <p:nvPr>
            <p:ph sz="half" idx="4294967295"/>
          </p:nvPr>
        </p:nvPicPr>
        <p:blipFill>
          <a:blip r:embed="rId2"/>
          <a:stretch>
            <a:fillRect/>
          </a:stretch>
        </p:blipFill>
        <p:spPr>
          <a:xfrm>
            <a:off x="7461116" y="1301515"/>
            <a:ext cx="4351506" cy="4022725"/>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9" name="Ink 8">
                <a:extLst>
                  <a:ext uri="{FF2B5EF4-FFF2-40B4-BE49-F238E27FC236}">
                    <a16:creationId xmlns:a16="http://schemas.microsoft.com/office/drawing/2014/main" id="{44667D71-AF5D-4BE9-93B7-2C147FD0A8D1}"/>
                  </a:ext>
                </a:extLst>
              </p14:cNvPr>
              <p14:cNvContentPartPr/>
              <p14:nvPr/>
            </p14:nvContentPartPr>
            <p14:xfrm>
              <a:off x="7655247" y="5564152"/>
              <a:ext cx="360" cy="360"/>
            </p14:xfrm>
          </p:contentPart>
        </mc:Choice>
        <mc:Fallback xmlns="">
          <p:pic>
            <p:nvPicPr>
              <p:cNvPr id="9" name="Ink 8">
                <a:extLst>
                  <a:ext uri="{FF2B5EF4-FFF2-40B4-BE49-F238E27FC236}">
                    <a16:creationId xmlns:a16="http://schemas.microsoft.com/office/drawing/2014/main" id="{44667D71-AF5D-4BE9-93B7-2C147FD0A8D1}"/>
                  </a:ext>
                </a:extLst>
              </p:cNvPr>
              <p:cNvPicPr/>
              <p:nvPr/>
            </p:nvPicPr>
            <p:blipFill>
              <a:blip r:embed="rId4"/>
              <a:stretch>
                <a:fillRect/>
              </a:stretch>
            </p:blipFill>
            <p:spPr>
              <a:xfrm>
                <a:off x="7592247" y="5501152"/>
                <a:ext cx="126000" cy="126000"/>
              </a:xfrm>
              <a:prstGeom prst="rect">
                <a:avLst/>
              </a:prstGeom>
            </p:spPr>
          </p:pic>
        </mc:Fallback>
      </mc:AlternateContent>
    </p:spTree>
    <p:extLst>
      <p:ext uri="{BB962C8B-B14F-4D97-AF65-F5344CB8AC3E}">
        <p14:creationId xmlns:p14="http://schemas.microsoft.com/office/powerpoint/2010/main" val="146768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853A3-EFB5-4832-8BA1-C33D2E41150C}"/>
              </a:ext>
            </a:extLst>
          </p:cNvPr>
          <p:cNvSpPr>
            <a:spLocks noGrp="1"/>
          </p:cNvSpPr>
          <p:nvPr>
            <p:ph type="title"/>
          </p:nvPr>
        </p:nvSpPr>
        <p:spPr>
          <a:xfrm>
            <a:off x="1097280" y="286603"/>
            <a:ext cx="10058400" cy="963077"/>
          </a:xfrm>
        </p:spPr>
        <p:txBody>
          <a:bodyPr/>
          <a:lstStyle/>
          <a:p>
            <a:r>
              <a:rPr lang="en-US" dirty="0">
                <a:highlight>
                  <a:srgbClr val="FFFF00"/>
                </a:highlight>
              </a:rPr>
              <a:t>Tree memory representation</a:t>
            </a:r>
            <a:endParaRPr lang="en-IN" dirty="0">
              <a:highlight>
                <a:srgbClr val="FFFF00"/>
              </a:highlight>
            </a:endParaRPr>
          </a:p>
        </p:txBody>
      </p:sp>
      <p:pic>
        <p:nvPicPr>
          <p:cNvPr id="5" name="Content Placeholder 4">
            <a:extLst>
              <a:ext uri="{FF2B5EF4-FFF2-40B4-BE49-F238E27FC236}">
                <a16:creationId xmlns:a16="http://schemas.microsoft.com/office/drawing/2014/main" id="{75564E30-5901-464F-907F-1D456D2C4EE8}"/>
              </a:ext>
            </a:extLst>
          </p:cNvPr>
          <p:cNvPicPr>
            <a:picLocks noGrp="1" noChangeAspect="1"/>
          </p:cNvPicPr>
          <p:nvPr>
            <p:ph sz="half" idx="1"/>
          </p:nvPr>
        </p:nvPicPr>
        <p:blipFill>
          <a:blip r:embed="rId2"/>
          <a:stretch>
            <a:fillRect/>
          </a:stretch>
        </p:blipFill>
        <p:spPr>
          <a:xfrm>
            <a:off x="1096962" y="1727200"/>
            <a:ext cx="7549198" cy="4470400"/>
          </a:xfrm>
          <a:prstGeom prst="rect">
            <a:avLst/>
          </a:prstGeom>
        </p:spPr>
      </p:pic>
      <p:pic>
        <p:nvPicPr>
          <p:cNvPr id="6" name="Picture 5">
            <a:extLst>
              <a:ext uri="{FF2B5EF4-FFF2-40B4-BE49-F238E27FC236}">
                <a16:creationId xmlns:a16="http://schemas.microsoft.com/office/drawing/2014/main" id="{13B8EF80-8B58-4444-B4E5-D3B14F8D09A7}"/>
              </a:ext>
            </a:extLst>
          </p:cNvPr>
          <p:cNvPicPr>
            <a:picLocks noChangeAspect="1"/>
          </p:cNvPicPr>
          <p:nvPr/>
        </p:nvPicPr>
        <p:blipFill>
          <a:blip r:embed="rId3"/>
          <a:stretch>
            <a:fillRect/>
          </a:stretch>
        </p:blipFill>
        <p:spPr>
          <a:xfrm>
            <a:off x="7905750" y="1971040"/>
            <a:ext cx="4286250" cy="1066800"/>
          </a:xfrm>
          <a:prstGeom prst="rect">
            <a:avLst/>
          </a:prstGeom>
        </p:spPr>
      </p:pic>
    </p:spTree>
    <p:extLst>
      <p:ext uri="{BB962C8B-B14F-4D97-AF65-F5344CB8AC3E}">
        <p14:creationId xmlns:p14="http://schemas.microsoft.com/office/powerpoint/2010/main" val="18301168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73C3ED78-FCFB-4662-B69B-2E9CCEAFA69C}"/>
              </a:ext>
            </a:extLst>
          </p:cNvPr>
          <p:cNvSpPr>
            <a:spLocks noGrp="1" noChangeArrowheads="1"/>
          </p:cNvSpPr>
          <p:nvPr>
            <p:ph type="title"/>
          </p:nvPr>
        </p:nvSpPr>
        <p:spPr>
          <a:xfrm>
            <a:off x="2667000" y="0"/>
            <a:ext cx="7086600" cy="731838"/>
          </a:xfrm>
        </p:spPr>
        <p:txBody>
          <a:bodyPr/>
          <a:lstStyle/>
          <a:p>
            <a:pPr eaLnBrk="1" hangingPunct="1"/>
            <a:r>
              <a:rPr lang="en-US" altLang="en-US" b="1" dirty="0">
                <a:solidFill>
                  <a:srgbClr val="FF0000"/>
                </a:solidFill>
              </a:rPr>
              <a:t>AVL TREES</a:t>
            </a:r>
            <a:r>
              <a:rPr lang="en-US" altLang="en-US" dirty="0">
                <a:solidFill>
                  <a:srgbClr val="FF0000"/>
                </a:solidFill>
              </a:rPr>
              <a:t> </a:t>
            </a:r>
          </a:p>
        </p:txBody>
      </p:sp>
      <p:sp>
        <p:nvSpPr>
          <p:cNvPr id="18435" name="Rectangle 3">
            <a:extLst>
              <a:ext uri="{FF2B5EF4-FFF2-40B4-BE49-F238E27FC236}">
                <a16:creationId xmlns:a16="http://schemas.microsoft.com/office/drawing/2014/main" id="{42ED9E48-E21B-434D-9A60-39AD37C83AB2}"/>
              </a:ext>
            </a:extLst>
          </p:cNvPr>
          <p:cNvSpPr>
            <a:spLocks noGrp="1" noChangeArrowheads="1"/>
          </p:cNvSpPr>
          <p:nvPr>
            <p:ph type="body" idx="1"/>
          </p:nvPr>
        </p:nvSpPr>
        <p:spPr>
          <a:xfrm>
            <a:off x="674703" y="536359"/>
            <a:ext cx="9886765" cy="5447191"/>
          </a:xfrm>
        </p:spPr>
        <p:txBody>
          <a:bodyPr>
            <a:normAutofit fontScale="40000" lnSpcReduction="20000"/>
          </a:bodyPr>
          <a:lstStyle/>
          <a:p>
            <a:pPr eaLnBrk="1" hangingPunct="1">
              <a:lnSpc>
                <a:spcPct val="95000"/>
              </a:lnSpc>
            </a:pPr>
            <a:endParaRPr lang="en-US" altLang="en-US" sz="1600" b="1" dirty="0">
              <a:solidFill>
                <a:srgbClr val="FF0000"/>
              </a:solidFill>
            </a:endParaRPr>
          </a:p>
          <a:p>
            <a:pPr eaLnBrk="1" hangingPunct="1">
              <a:lnSpc>
                <a:spcPct val="95000"/>
              </a:lnSpc>
            </a:pPr>
            <a:r>
              <a:rPr lang="en-US" altLang="en-US" sz="5000" dirty="0">
                <a:solidFill>
                  <a:srgbClr val="FF0000"/>
                </a:solidFill>
              </a:rPr>
              <a:t>AVL tree is a </a:t>
            </a:r>
            <a:r>
              <a:rPr lang="en-US" altLang="en-US" sz="5000" dirty="0">
                <a:solidFill>
                  <a:srgbClr val="FF0000"/>
                </a:solidFill>
                <a:highlight>
                  <a:srgbClr val="FFFF00"/>
                </a:highlight>
              </a:rPr>
              <a:t>self-balancing binary search tree</a:t>
            </a:r>
            <a:r>
              <a:rPr lang="en-US" altLang="en-US" sz="5000" dirty="0">
                <a:solidFill>
                  <a:srgbClr val="FF0000"/>
                </a:solidFill>
              </a:rPr>
              <a:t> in which the heights of the two sub-trees of a node may </a:t>
            </a:r>
            <a:r>
              <a:rPr lang="en-US" altLang="en-US" sz="5000" dirty="0">
                <a:solidFill>
                  <a:schemeClr val="tx1"/>
                </a:solidFill>
              </a:rPr>
              <a:t>differ by at </a:t>
            </a:r>
            <a:r>
              <a:rPr lang="en-US" altLang="en-US" sz="5000" dirty="0">
                <a:solidFill>
                  <a:schemeClr val="tx1"/>
                </a:solidFill>
                <a:highlight>
                  <a:srgbClr val="FFFF00"/>
                </a:highlight>
              </a:rPr>
              <a:t>most one</a:t>
            </a:r>
            <a:r>
              <a:rPr lang="en-US" altLang="en-US" sz="5000" dirty="0">
                <a:solidFill>
                  <a:schemeClr val="tx1"/>
                </a:solidFill>
              </a:rPr>
              <a:t>. Because of the property, </a:t>
            </a:r>
          </a:p>
          <a:p>
            <a:pPr eaLnBrk="1" hangingPunct="1">
              <a:lnSpc>
                <a:spcPct val="95000"/>
              </a:lnSpc>
            </a:pPr>
            <a:endParaRPr lang="en-US" altLang="en-US" sz="5000" dirty="0">
              <a:solidFill>
                <a:schemeClr val="tx1"/>
              </a:solidFill>
            </a:endParaRPr>
          </a:p>
          <a:p>
            <a:pPr eaLnBrk="1" hangingPunct="1">
              <a:lnSpc>
                <a:spcPct val="95000"/>
              </a:lnSpc>
            </a:pPr>
            <a:r>
              <a:rPr lang="en-US" altLang="en-US" sz="5000" dirty="0">
                <a:solidFill>
                  <a:schemeClr val="tx1"/>
                </a:solidFill>
              </a:rPr>
              <a:t>AVL tree is also known as a </a:t>
            </a:r>
            <a:r>
              <a:rPr lang="en-US" altLang="en-US" sz="5000" dirty="0">
                <a:solidFill>
                  <a:schemeClr val="tx1"/>
                </a:solidFill>
                <a:highlight>
                  <a:srgbClr val="FFFF00"/>
                </a:highlight>
              </a:rPr>
              <a:t>height-balanced tree</a:t>
            </a:r>
            <a:r>
              <a:rPr lang="en-US" altLang="en-US" sz="5000" dirty="0">
                <a:solidFill>
                  <a:schemeClr val="tx1"/>
                </a:solidFill>
              </a:rPr>
              <a:t>. </a:t>
            </a:r>
          </a:p>
          <a:p>
            <a:pPr eaLnBrk="1" hangingPunct="1">
              <a:lnSpc>
                <a:spcPct val="95000"/>
              </a:lnSpc>
            </a:pPr>
            <a:endParaRPr lang="en-US" altLang="en-US" sz="5000" dirty="0">
              <a:solidFill>
                <a:schemeClr val="tx1"/>
              </a:solidFill>
            </a:endParaRPr>
          </a:p>
          <a:p>
            <a:pPr eaLnBrk="1" hangingPunct="1">
              <a:lnSpc>
                <a:spcPct val="95000"/>
              </a:lnSpc>
            </a:pPr>
            <a:r>
              <a:rPr lang="en-US" altLang="en-US" sz="5000" dirty="0">
                <a:solidFill>
                  <a:schemeClr val="tx1"/>
                </a:solidFill>
              </a:rPr>
              <a:t>The structure of an AVL tree is same as that of a binary search tree but with a little difference. </a:t>
            </a:r>
          </a:p>
          <a:p>
            <a:pPr eaLnBrk="1" hangingPunct="1">
              <a:lnSpc>
                <a:spcPct val="95000"/>
              </a:lnSpc>
            </a:pPr>
            <a:r>
              <a:rPr lang="en-US" altLang="en-US" sz="5000" dirty="0">
                <a:solidFill>
                  <a:schemeClr val="tx1"/>
                </a:solidFill>
              </a:rPr>
              <a:t>In its structure, it stores an additional variable called the</a:t>
            </a:r>
            <a:r>
              <a:rPr lang="en-US" altLang="en-US" sz="5000" i="1" dirty="0">
                <a:solidFill>
                  <a:schemeClr val="tx1"/>
                </a:solidFill>
              </a:rPr>
              <a:t> </a:t>
            </a:r>
            <a:r>
              <a:rPr lang="en-US" altLang="en-US" sz="5000" i="1" dirty="0" err="1">
                <a:solidFill>
                  <a:schemeClr val="tx1"/>
                </a:solidFill>
                <a:highlight>
                  <a:srgbClr val="00FF00"/>
                </a:highlight>
              </a:rPr>
              <a:t>BalanceFactor</a:t>
            </a:r>
            <a:r>
              <a:rPr lang="en-US" altLang="en-US" sz="5000" dirty="0">
                <a:solidFill>
                  <a:schemeClr val="tx1"/>
                </a:solidFill>
                <a:highlight>
                  <a:srgbClr val="00FF00"/>
                </a:highlight>
              </a:rPr>
              <a:t>.</a:t>
            </a:r>
            <a:r>
              <a:rPr lang="en-US" altLang="en-US" sz="5000" dirty="0">
                <a:solidFill>
                  <a:schemeClr val="tx1"/>
                </a:solidFill>
              </a:rPr>
              <a:t> </a:t>
            </a:r>
          </a:p>
          <a:p>
            <a:pPr eaLnBrk="1" hangingPunct="1">
              <a:lnSpc>
                <a:spcPct val="95000"/>
              </a:lnSpc>
            </a:pPr>
            <a:endParaRPr lang="en-US" altLang="en-US" sz="5000" dirty="0">
              <a:solidFill>
                <a:schemeClr val="tx1"/>
              </a:solidFill>
            </a:endParaRPr>
          </a:p>
          <a:p>
            <a:pPr eaLnBrk="1" hangingPunct="1">
              <a:lnSpc>
                <a:spcPct val="95000"/>
              </a:lnSpc>
            </a:pPr>
            <a:r>
              <a:rPr lang="en-US" altLang="en-US" sz="5000" dirty="0">
                <a:solidFill>
                  <a:schemeClr val="tx1"/>
                </a:solidFill>
              </a:rPr>
              <a:t>The balance factor of a node is calculated by </a:t>
            </a:r>
            <a:r>
              <a:rPr lang="en-US" altLang="en-US" sz="5000" u="sng" dirty="0">
                <a:solidFill>
                  <a:schemeClr val="tx1"/>
                </a:solidFill>
                <a:highlight>
                  <a:srgbClr val="FFFF00"/>
                </a:highlight>
              </a:rPr>
              <a:t>subtracting the height of its right sub-tree from the height of the left sub-tree. </a:t>
            </a:r>
          </a:p>
          <a:p>
            <a:pPr eaLnBrk="1" hangingPunct="1">
              <a:lnSpc>
                <a:spcPct val="95000"/>
              </a:lnSpc>
            </a:pPr>
            <a:r>
              <a:rPr lang="en-US" altLang="en-US" sz="5000" dirty="0">
                <a:solidFill>
                  <a:schemeClr val="tx1"/>
                </a:solidFill>
              </a:rPr>
              <a:t>A binary search tree in which every node has a balance factor of -1, 0 or 1 is said to be height balanced. </a:t>
            </a:r>
          </a:p>
          <a:p>
            <a:pPr eaLnBrk="1" hangingPunct="1">
              <a:lnSpc>
                <a:spcPct val="95000"/>
              </a:lnSpc>
            </a:pPr>
            <a:r>
              <a:rPr lang="en-US" altLang="en-US" sz="5000" dirty="0">
                <a:solidFill>
                  <a:schemeClr val="tx1"/>
                </a:solidFill>
              </a:rPr>
              <a:t>A node with any other balance factor is considered to be unbalanced and requires rebalancing the tree.</a:t>
            </a:r>
            <a:endParaRPr lang="en-US" altLang="en-US" sz="5000" i="1" dirty="0">
              <a:solidFill>
                <a:schemeClr val="tx1"/>
              </a:solidFill>
            </a:endParaRPr>
          </a:p>
          <a:p>
            <a:pPr eaLnBrk="1" hangingPunct="1">
              <a:lnSpc>
                <a:spcPct val="95000"/>
              </a:lnSpc>
              <a:buFontTx/>
              <a:buNone/>
            </a:pPr>
            <a:r>
              <a:rPr lang="en-US" altLang="en-US" sz="2500" i="1" dirty="0">
                <a:solidFill>
                  <a:schemeClr val="tx1"/>
                </a:solidFill>
              </a:rPr>
              <a:t>	</a:t>
            </a:r>
            <a:endParaRPr lang="en-US" altLang="en-US" sz="2500" dirty="0">
              <a:solidFill>
                <a:schemeClr val="tx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73C3ED78-FCFB-4662-B69B-2E9CCEAFA69C}"/>
              </a:ext>
            </a:extLst>
          </p:cNvPr>
          <p:cNvSpPr>
            <a:spLocks noGrp="1" noChangeArrowheads="1"/>
          </p:cNvSpPr>
          <p:nvPr>
            <p:ph type="title"/>
          </p:nvPr>
        </p:nvSpPr>
        <p:spPr>
          <a:xfrm>
            <a:off x="2667000" y="0"/>
            <a:ext cx="7086600" cy="731838"/>
          </a:xfrm>
        </p:spPr>
        <p:txBody>
          <a:bodyPr/>
          <a:lstStyle/>
          <a:p>
            <a:pPr eaLnBrk="1" hangingPunct="1"/>
            <a:r>
              <a:rPr lang="en-US" altLang="en-US" b="1" dirty="0">
                <a:solidFill>
                  <a:srgbClr val="FF0000"/>
                </a:solidFill>
              </a:rPr>
              <a:t>AVL TREES</a:t>
            </a:r>
            <a:r>
              <a:rPr lang="en-US" altLang="en-US" dirty="0">
                <a:solidFill>
                  <a:srgbClr val="FF0000"/>
                </a:solidFill>
              </a:rPr>
              <a:t> </a:t>
            </a:r>
          </a:p>
        </p:txBody>
      </p:sp>
      <p:sp>
        <p:nvSpPr>
          <p:cNvPr id="18435" name="Rectangle 3">
            <a:extLst>
              <a:ext uri="{FF2B5EF4-FFF2-40B4-BE49-F238E27FC236}">
                <a16:creationId xmlns:a16="http://schemas.microsoft.com/office/drawing/2014/main" id="{42ED9E48-E21B-434D-9A60-39AD37C83AB2}"/>
              </a:ext>
            </a:extLst>
          </p:cNvPr>
          <p:cNvSpPr>
            <a:spLocks noGrp="1" noChangeArrowheads="1"/>
          </p:cNvSpPr>
          <p:nvPr>
            <p:ph type="body" idx="1"/>
          </p:nvPr>
        </p:nvSpPr>
        <p:spPr>
          <a:xfrm>
            <a:off x="825623" y="838200"/>
            <a:ext cx="9842377" cy="6019800"/>
          </a:xfrm>
        </p:spPr>
        <p:txBody>
          <a:bodyPr/>
          <a:lstStyle/>
          <a:p>
            <a:pPr eaLnBrk="1" hangingPunct="1">
              <a:lnSpc>
                <a:spcPct val="95000"/>
              </a:lnSpc>
              <a:buFontTx/>
              <a:buNone/>
            </a:pPr>
            <a:r>
              <a:rPr lang="en-US" altLang="en-US" sz="1600" b="1" i="1" dirty="0">
                <a:solidFill>
                  <a:schemeClr val="tx1"/>
                </a:solidFill>
              </a:rPr>
              <a:t>	</a:t>
            </a:r>
          </a:p>
          <a:p>
            <a:pPr eaLnBrk="1" hangingPunct="1">
              <a:lnSpc>
                <a:spcPct val="95000"/>
              </a:lnSpc>
              <a:buFontTx/>
              <a:buNone/>
            </a:pPr>
            <a:endParaRPr lang="en-US" altLang="en-US" sz="1600" b="1" i="1" dirty="0">
              <a:solidFill>
                <a:schemeClr val="tx1"/>
              </a:solidFill>
            </a:endParaRPr>
          </a:p>
          <a:p>
            <a:pPr eaLnBrk="1" hangingPunct="1">
              <a:lnSpc>
                <a:spcPct val="95000"/>
              </a:lnSpc>
              <a:buFontTx/>
              <a:buNone/>
            </a:pPr>
            <a:endParaRPr lang="en-US" altLang="en-US" sz="1600" b="1" i="1" dirty="0">
              <a:solidFill>
                <a:schemeClr val="tx1"/>
              </a:solidFill>
            </a:endParaRPr>
          </a:p>
          <a:p>
            <a:pPr eaLnBrk="1" hangingPunct="1">
              <a:lnSpc>
                <a:spcPct val="95000"/>
              </a:lnSpc>
              <a:buFontTx/>
              <a:buNone/>
            </a:pPr>
            <a:r>
              <a:rPr lang="en-US" altLang="en-US" sz="1600" b="1" i="1" dirty="0">
                <a:solidFill>
                  <a:schemeClr val="tx1"/>
                </a:solidFill>
              </a:rPr>
              <a:t>        </a:t>
            </a:r>
            <a:r>
              <a:rPr lang="en-US" altLang="en-US" i="1" dirty="0">
                <a:solidFill>
                  <a:schemeClr val="tx1"/>
                </a:solidFill>
                <a:highlight>
                  <a:srgbClr val="FFFF00"/>
                </a:highlight>
              </a:rPr>
              <a:t>Balance factor = Height (left sub-tree) – Height (right sub-tree)</a:t>
            </a:r>
            <a:endParaRPr lang="en-US" altLang="en-US" dirty="0">
              <a:solidFill>
                <a:schemeClr val="tx1"/>
              </a:solidFill>
              <a:highlight>
                <a:srgbClr val="FFFF00"/>
              </a:highlight>
            </a:endParaRPr>
          </a:p>
          <a:p>
            <a:pPr eaLnBrk="1" hangingPunct="1">
              <a:lnSpc>
                <a:spcPct val="95000"/>
              </a:lnSpc>
            </a:pPr>
            <a:r>
              <a:rPr lang="en-US" altLang="en-US" dirty="0">
                <a:solidFill>
                  <a:schemeClr val="tx1"/>
                </a:solidFill>
              </a:rPr>
              <a:t>If the balance factor of a </a:t>
            </a:r>
            <a:r>
              <a:rPr lang="en-US" altLang="en-US" dirty="0">
                <a:solidFill>
                  <a:schemeClr val="tx1"/>
                </a:solidFill>
                <a:highlight>
                  <a:srgbClr val="FFFF00"/>
                </a:highlight>
              </a:rPr>
              <a:t>node is 1, </a:t>
            </a:r>
            <a:r>
              <a:rPr lang="en-US" altLang="en-US" dirty="0">
                <a:solidFill>
                  <a:schemeClr val="tx1"/>
                </a:solidFill>
              </a:rPr>
              <a:t>then it means that the left sub-tree of the tree is one level higher than that of the right sub-tree. Such a tree is therefore called </a:t>
            </a:r>
            <a:r>
              <a:rPr lang="en-US" altLang="en-US" i="1" dirty="0">
                <a:solidFill>
                  <a:srgbClr val="FF0000"/>
                </a:solidFill>
              </a:rPr>
              <a:t>Left-heavy tree</a:t>
            </a:r>
            <a:r>
              <a:rPr lang="en-US" altLang="en-US" dirty="0">
                <a:solidFill>
                  <a:schemeClr val="tx1"/>
                </a:solidFill>
              </a:rPr>
              <a:t>. </a:t>
            </a:r>
          </a:p>
          <a:p>
            <a:pPr eaLnBrk="1" hangingPunct="1">
              <a:lnSpc>
                <a:spcPct val="95000"/>
              </a:lnSpc>
            </a:pPr>
            <a:endParaRPr lang="en-US" altLang="en-US" dirty="0">
              <a:solidFill>
                <a:schemeClr val="tx1"/>
              </a:solidFill>
            </a:endParaRPr>
          </a:p>
          <a:p>
            <a:pPr eaLnBrk="1" hangingPunct="1">
              <a:lnSpc>
                <a:spcPct val="95000"/>
              </a:lnSpc>
            </a:pPr>
            <a:r>
              <a:rPr lang="en-US" altLang="en-US" dirty="0">
                <a:solidFill>
                  <a:schemeClr val="tx1"/>
                </a:solidFill>
              </a:rPr>
              <a:t>If the balance factor of a </a:t>
            </a:r>
            <a:r>
              <a:rPr lang="en-US" altLang="en-US" dirty="0">
                <a:solidFill>
                  <a:schemeClr val="tx1"/>
                </a:solidFill>
                <a:highlight>
                  <a:srgbClr val="FFFF00"/>
                </a:highlight>
              </a:rPr>
              <a:t>node is 0</a:t>
            </a:r>
            <a:r>
              <a:rPr lang="en-US" altLang="en-US" dirty="0">
                <a:solidFill>
                  <a:schemeClr val="tx1"/>
                </a:solidFill>
              </a:rPr>
              <a:t>, then it means that the height of the left sub-tree (longest path in the left sub-tree) is equal to the height of the </a:t>
            </a:r>
            <a:r>
              <a:rPr lang="en-US" altLang="en-US" dirty="0">
                <a:solidFill>
                  <a:srgbClr val="FF0000"/>
                </a:solidFill>
              </a:rPr>
              <a:t>right sub-tree</a:t>
            </a:r>
            <a:r>
              <a:rPr lang="en-US" altLang="en-US" dirty="0">
                <a:solidFill>
                  <a:schemeClr val="tx1"/>
                </a:solidFill>
              </a:rPr>
              <a:t>. </a:t>
            </a:r>
          </a:p>
          <a:p>
            <a:pPr eaLnBrk="1" hangingPunct="1">
              <a:lnSpc>
                <a:spcPct val="95000"/>
              </a:lnSpc>
            </a:pPr>
            <a:endParaRPr lang="en-US" altLang="en-US" dirty="0">
              <a:solidFill>
                <a:schemeClr val="tx1"/>
              </a:solidFill>
            </a:endParaRPr>
          </a:p>
          <a:p>
            <a:pPr eaLnBrk="1" hangingPunct="1">
              <a:lnSpc>
                <a:spcPct val="95000"/>
              </a:lnSpc>
            </a:pPr>
            <a:r>
              <a:rPr lang="en-US" altLang="en-US" dirty="0">
                <a:solidFill>
                  <a:schemeClr val="tx1"/>
                </a:solidFill>
              </a:rPr>
              <a:t>If the balance factor of a node is -1, then it means that the left sub-tree of the tree is one level lower than that of the right sub-tree. Such a tree is therefore called </a:t>
            </a:r>
            <a:r>
              <a:rPr lang="en-US" altLang="en-US" dirty="0">
                <a:solidFill>
                  <a:srgbClr val="FF0000"/>
                </a:solidFill>
              </a:rPr>
              <a:t>Right</a:t>
            </a:r>
            <a:r>
              <a:rPr lang="en-US" altLang="en-US" i="1" dirty="0">
                <a:solidFill>
                  <a:srgbClr val="FF0000"/>
                </a:solidFill>
              </a:rPr>
              <a:t>-heavy tree</a:t>
            </a:r>
            <a:r>
              <a:rPr lang="en-US" altLang="en-US" dirty="0">
                <a:solidFill>
                  <a:schemeClr val="tx1"/>
                </a:solidFill>
              </a:rPr>
              <a:t>. </a:t>
            </a:r>
          </a:p>
        </p:txBody>
      </p:sp>
    </p:spTree>
    <p:extLst>
      <p:ext uri="{BB962C8B-B14F-4D97-AF65-F5344CB8AC3E}">
        <p14:creationId xmlns:p14="http://schemas.microsoft.com/office/powerpoint/2010/main" val="28169364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2">
            <a:extLst>
              <a:ext uri="{FF2B5EF4-FFF2-40B4-BE49-F238E27FC236}">
                <a16:creationId xmlns:a16="http://schemas.microsoft.com/office/drawing/2014/main" id="{9E4F61A2-DC38-4C82-A66E-DC6B123B5E54}"/>
              </a:ext>
            </a:extLst>
          </p:cNvPr>
          <p:cNvGrpSpPr>
            <a:grpSpLocks/>
          </p:cNvGrpSpPr>
          <p:nvPr/>
        </p:nvGrpSpPr>
        <p:grpSpPr bwMode="auto">
          <a:xfrm>
            <a:off x="476655" y="565355"/>
            <a:ext cx="3956060" cy="2732322"/>
            <a:chOff x="1440" y="2915"/>
            <a:chExt cx="1440" cy="1247"/>
          </a:xfrm>
        </p:grpSpPr>
        <p:sp>
          <p:nvSpPr>
            <p:cNvPr id="19508" name="Oval 3">
              <a:extLst>
                <a:ext uri="{FF2B5EF4-FFF2-40B4-BE49-F238E27FC236}">
                  <a16:creationId xmlns:a16="http://schemas.microsoft.com/office/drawing/2014/main" id="{5DC464D4-4626-4104-9AA9-277C245916E6}"/>
                </a:ext>
              </a:extLst>
            </p:cNvPr>
            <p:cNvSpPr>
              <a:spLocks noChangeArrowheads="1"/>
            </p:cNvSpPr>
            <p:nvPr/>
          </p:nvSpPr>
          <p:spPr bwMode="auto">
            <a:xfrm>
              <a:off x="2088" y="298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45</a:t>
              </a:r>
            </a:p>
          </p:txBody>
        </p:sp>
        <p:sp>
          <p:nvSpPr>
            <p:cNvPr id="19509" name="Line 4">
              <a:extLst>
                <a:ext uri="{FF2B5EF4-FFF2-40B4-BE49-F238E27FC236}">
                  <a16:creationId xmlns:a16="http://schemas.microsoft.com/office/drawing/2014/main" id="{3AEA17CA-6FB3-4AE0-B6F1-30411CD9956B}"/>
                </a:ext>
              </a:extLst>
            </p:cNvPr>
            <p:cNvSpPr>
              <a:spLocks noChangeShapeType="1"/>
            </p:cNvSpPr>
            <p:nvPr/>
          </p:nvSpPr>
          <p:spPr bwMode="auto">
            <a:xfrm flipH="1">
              <a:off x="1944" y="3130"/>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510" name="Line 5">
              <a:extLst>
                <a:ext uri="{FF2B5EF4-FFF2-40B4-BE49-F238E27FC236}">
                  <a16:creationId xmlns:a16="http://schemas.microsoft.com/office/drawing/2014/main" id="{6FE889CF-3DEA-4EEA-9472-6C758C1D7C33}"/>
                </a:ext>
              </a:extLst>
            </p:cNvPr>
            <p:cNvSpPr>
              <a:spLocks noChangeShapeType="1"/>
            </p:cNvSpPr>
            <p:nvPr/>
          </p:nvSpPr>
          <p:spPr bwMode="auto">
            <a:xfrm>
              <a:off x="2304" y="3130"/>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511" name="Oval 6">
              <a:extLst>
                <a:ext uri="{FF2B5EF4-FFF2-40B4-BE49-F238E27FC236}">
                  <a16:creationId xmlns:a16="http://schemas.microsoft.com/office/drawing/2014/main" id="{C9971446-F319-49FE-A64A-4C4A98E8D35C}"/>
                </a:ext>
              </a:extLst>
            </p:cNvPr>
            <p:cNvSpPr>
              <a:spLocks noChangeArrowheads="1"/>
            </p:cNvSpPr>
            <p:nvPr/>
          </p:nvSpPr>
          <p:spPr bwMode="auto">
            <a:xfrm>
              <a:off x="2304" y="3275"/>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63</a:t>
              </a:r>
            </a:p>
          </p:txBody>
        </p:sp>
        <p:sp>
          <p:nvSpPr>
            <p:cNvPr id="19512" name="Oval 7">
              <a:extLst>
                <a:ext uri="{FF2B5EF4-FFF2-40B4-BE49-F238E27FC236}">
                  <a16:creationId xmlns:a16="http://schemas.microsoft.com/office/drawing/2014/main" id="{91654A63-8547-4631-AEF3-E872DDA28F23}"/>
                </a:ext>
              </a:extLst>
            </p:cNvPr>
            <p:cNvSpPr>
              <a:spLocks noChangeArrowheads="1"/>
            </p:cNvSpPr>
            <p:nvPr/>
          </p:nvSpPr>
          <p:spPr bwMode="auto">
            <a:xfrm>
              <a:off x="1872" y="3275"/>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36</a:t>
              </a:r>
            </a:p>
          </p:txBody>
        </p:sp>
        <p:sp>
          <p:nvSpPr>
            <p:cNvPr id="19513" name="Line 8">
              <a:extLst>
                <a:ext uri="{FF2B5EF4-FFF2-40B4-BE49-F238E27FC236}">
                  <a16:creationId xmlns:a16="http://schemas.microsoft.com/office/drawing/2014/main" id="{0A496557-FD93-4A4A-9F81-D415C4A8CB1E}"/>
                </a:ext>
              </a:extLst>
            </p:cNvPr>
            <p:cNvSpPr>
              <a:spLocks noChangeShapeType="1"/>
            </p:cNvSpPr>
            <p:nvPr/>
          </p:nvSpPr>
          <p:spPr bwMode="auto">
            <a:xfrm flipH="1">
              <a:off x="1800" y="3419"/>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514" name="Oval 9">
              <a:extLst>
                <a:ext uri="{FF2B5EF4-FFF2-40B4-BE49-F238E27FC236}">
                  <a16:creationId xmlns:a16="http://schemas.microsoft.com/office/drawing/2014/main" id="{84DE861D-F206-497F-A04E-4E8FC9CB899C}"/>
                </a:ext>
              </a:extLst>
            </p:cNvPr>
            <p:cNvSpPr>
              <a:spLocks noChangeArrowheads="1"/>
            </p:cNvSpPr>
            <p:nvPr/>
          </p:nvSpPr>
          <p:spPr bwMode="auto">
            <a:xfrm>
              <a:off x="1656" y="3563"/>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27</a:t>
              </a:r>
            </a:p>
          </p:txBody>
        </p:sp>
        <p:sp>
          <p:nvSpPr>
            <p:cNvPr id="19515" name="Line 10">
              <a:extLst>
                <a:ext uri="{FF2B5EF4-FFF2-40B4-BE49-F238E27FC236}">
                  <a16:creationId xmlns:a16="http://schemas.microsoft.com/office/drawing/2014/main" id="{CFB4DF41-4AA4-4A1D-837F-67DD986E09AE}"/>
                </a:ext>
              </a:extLst>
            </p:cNvPr>
            <p:cNvSpPr>
              <a:spLocks noChangeShapeType="1"/>
            </p:cNvSpPr>
            <p:nvPr/>
          </p:nvSpPr>
          <p:spPr bwMode="auto">
            <a:xfrm flipH="1">
              <a:off x="1656" y="3779"/>
              <a:ext cx="72" cy="21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516" name="Oval 11">
              <a:extLst>
                <a:ext uri="{FF2B5EF4-FFF2-40B4-BE49-F238E27FC236}">
                  <a16:creationId xmlns:a16="http://schemas.microsoft.com/office/drawing/2014/main" id="{AE1B27A4-A256-47F2-9DAA-A660F460416F}"/>
                </a:ext>
              </a:extLst>
            </p:cNvPr>
            <p:cNvSpPr>
              <a:spLocks noChangeArrowheads="1"/>
            </p:cNvSpPr>
            <p:nvPr/>
          </p:nvSpPr>
          <p:spPr bwMode="auto">
            <a:xfrm>
              <a:off x="1584" y="394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18</a:t>
              </a:r>
            </a:p>
          </p:txBody>
        </p:sp>
        <p:sp>
          <p:nvSpPr>
            <p:cNvPr id="19517" name="Line 12">
              <a:extLst>
                <a:ext uri="{FF2B5EF4-FFF2-40B4-BE49-F238E27FC236}">
                  <a16:creationId xmlns:a16="http://schemas.microsoft.com/office/drawing/2014/main" id="{8D82B26F-5FAE-4DB6-B944-D5F1CD5A344E}"/>
                </a:ext>
              </a:extLst>
            </p:cNvPr>
            <p:cNvSpPr>
              <a:spLocks noChangeShapeType="1"/>
            </p:cNvSpPr>
            <p:nvPr/>
          </p:nvSpPr>
          <p:spPr bwMode="auto">
            <a:xfrm>
              <a:off x="2016" y="3491"/>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518" name="Oval 13">
              <a:extLst>
                <a:ext uri="{FF2B5EF4-FFF2-40B4-BE49-F238E27FC236}">
                  <a16:creationId xmlns:a16="http://schemas.microsoft.com/office/drawing/2014/main" id="{5649BB8D-6457-4552-BEBC-A46EC2A9B0C5}"/>
                </a:ext>
              </a:extLst>
            </p:cNvPr>
            <p:cNvSpPr>
              <a:spLocks noChangeArrowheads="1"/>
            </p:cNvSpPr>
            <p:nvPr/>
          </p:nvSpPr>
          <p:spPr bwMode="auto">
            <a:xfrm>
              <a:off x="1944" y="3635"/>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39</a:t>
              </a:r>
            </a:p>
          </p:txBody>
        </p:sp>
        <p:sp>
          <p:nvSpPr>
            <p:cNvPr id="19519" name="Line 14">
              <a:extLst>
                <a:ext uri="{FF2B5EF4-FFF2-40B4-BE49-F238E27FC236}">
                  <a16:creationId xmlns:a16="http://schemas.microsoft.com/office/drawing/2014/main" id="{05F8AB31-B676-432F-B141-C66398F52B70}"/>
                </a:ext>
              </a:extLst>
            </p:cNvPr>
            <p:cNvSpPr>
              <a:spLocks noChangeShapeType="1"/>
            </p:cNvSpPr>
            <p:nvPr/>
          </p:nvSpPr>
          <p:spPr bwMode="auto">
            <a:xfrm flipH="1">
              <a:off x="2304" y="3491"/>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520" name="Oval 15">
              <a:extLst>
                <a:ext uri="{FF2B5EF4-FFF2-40B4-BE49-F238E27FC236}">
                  <a16:creationId xmlns:a16="http://schemas.microsoft.com/office/drawing/2014/main" id="{CFC446E0-0BAF-4BE2-82E9-88BA6C930841}"/>
                </a:ext>
              </a:extLst>
            </p:cNvPr>
            <p:cNvSpPr>
              <a:spLocks noChangeArrowheads="1"/>
            </p:cNvSpPr>
            <p:nvPr/>
          </p:nvSpPr>
          <p:spPr bwMode="auto">
            <a:xfrm>
              <a:off x="2232" y="3635"/>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54</a:t>
              </a:r>
            </a:p>
          </p:txBody>
        </p:sp>
        <p:sp>
          <p:nvSpPr>
            <p:cNvPr id="19521" name="Line 16">
              <a:extLst>
                <a:ext uri="{FF2B5EF4-FFF2-40B4-BE49-F238E27FC236}">
                  <a16:creationId xmlns:a16="http://schemas.microsoft.com/office/drawing/2014/main" id="{1B01DB28-A9EA-46D7-A491-A948BA228025}"/>
                </a:ext>
              </a:extLst>
            </p:cNvPr>
            <p:cNvSpPr>
              <a:spLocks noChangeShapeType="1"/>
            </p:cNvSpPr>
            <p:nvPr/>
          </p:nvSpPr>
          <p:spPr bwMode="auto">
            <a:xfrm>
              <a:off x="2448" y="3491"/>
              <a:ext cx="216"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522" name="Oval 17">
              <a:extLst>
                <a:ext uri="{FF2B5EF4-FFF2-40B4-BE49-F238E27FC236}">
                  <a16:creationId xmlns:a16="http://schemas.microsoft.com/office/drawing/2014/main" id="{042E3CA4-263F-45F7-8106-9C1D6A0053C8}"/>
                </a:ext>
              </a:extLst>
            </p:cNvPr>
            <p:cNvSpPr>
              <a:spLocks noChangeArrowheads="1"/>
            </p:cNvSpPr>
            <p:nvPr/>
          </p:nvSpPr>
          <p:spPr bwMode="auto">
            <a:xfrm>
              <a:off x="2520" y="3635"/>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72</a:t>
              </a:r>
            </a:p>
          </p:txBody>
        </p:sp>
        <p:sp>
          <p:nvSpPr>
            <p:cNvPr id="19523" name="Rectangle 18">
              <a:extLst>
                <a:ext uri="{FF2B5EF4-FFF2-40B4-BE49-F238E27FC236}">
                  <a16:creationId xmlns:a16="http://schemas.microsoft.com/office/drawing/2014/main" id="{2B904AE0-93FD-4A8F-B7B2-2492DBB2079D}"/>
                </a:ext>
              </a:extLst>
            </p:cNvPr>
            <p:cNvSpPr>
              <a:spLocks noChangeArrowheads="1"/>
            </p:cNvSpPr>
            <p:nvPr/>
          </p:nvSpPr>
          <p:spPr bwMode="auto">
            <a:xfrm>
              <a:off x="2736" y="3675"/>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19524" name="Rectangle 19">
              <a:extLst>
                <a:ext uri="{FF2B5EF4-FFF2-40B4-BE49-F238E27FC236}">
                  <a16:creationId xmlns:a16="http://schemas.microsoft.com/office/drawing/2014/main" id="{2BC0EAC1-4A9A-46C6-9DD6-AD48C636A10D}"/>
                </a:ext>
              </a:extLst>
            </p:cNvPr>
            <p:cNvSpPr>
              <a:spLocks noChangeArrowheads="1"/>
            </p:cNvSpPr>
            <p:nvPr/>
          </p:nvSpPr>
          <p:spPr bwMode="auto">
            <a:xfrm>
              <a:off x="2160" y="3514"/>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19525" name="Rectangle 20">
              <a:extLst>
                <a:ext uri="{FF2B5EF4-FFF2-40B4-BE49-F238E27FC236}">
                  <a16:creationId xmlns:a16="http://schemas.microsoft.com/office/drawing/2014/main" id="{A2D9B44A-9777-4E47-8A7E-7FC0F67A83B3}"/>
                </a:ext>
              </a:extLst>
            </p:cNvPr>
            <p:cNvSpPr>
              <a:spLocks noChangeArrowheads="1"/>
            </p:cNvSpPr>
            <p:nvPr/>
          </p:nvSpPr>
          <p:spPr bwMode="auto">
            <a:xfrm>
              <a:off x="2520" y="3315"/>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19526" name="Rectangle 21">
              <a:extLst>
                <a:ext uri="{FF2B5EF4-FFF2-40B4-BE49-F238E27FC236}">
                  <a16:creationId xmlns:a16="http://schemas.microsoft.com/office/drawing/2014/main" id="{5C5D1481-A86B-4300-89E7-4AEEFBADE312}"/>
                </a:ext>
              </a:extLst>
            </p:cNvPr>
            <p:cNvSpPr>
              <a:spLocks noChangeArrowheads="1"/>
            </p:cNvSpPr>
            <p:nvPr/>
          </p:nvSpPr>
          <p:spPr bwMode="auto">
            <a:xfrm>
              <a:off x="2304" y="2915"/>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19527" name="Rectangle 22">
              <a:extLst>
                <a:ext uri="{FF2B5EF4-FFF2-40B4-BE49-F238E27FC236}">
                  <a16:creationId xmlns:a16="http://schemas.microsoft.com/office/drawing/2014/main" id="{8A76EC41-B853-41ED-A562-21D54EFDC8A3}"/>
                </a:ext>
              </a:extLst>
            </p:cNvPr>
            <p:cNvSpPr>
              <a:spLocks noChangeArrowheads="1"/>
            </p:cNvSpPr>
            <p:nvPr/>
          </p:nvSpPr>
          <p:spPr bwMode="auto">
            <a:xfrm>
              <a:off x="1440" y="3963"/>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19528" name="Rectangle 23">
              <a:extLst>
                <a:ext uri="{FF2B5EF4-FFF2-40B4-BE49-F238E27FC236}">
                  <a16:creationId xmlns:a16="http://schemas.microsoft.com/office/drawing/2014/main" id="{A819B749-FD6A-438C-BFDF-E86794B24BE1}"/>
                </a:ext>
              </a:extLst>
            </p:cNvPr>
            <p:cNvSpPr>
              <a:spLocks noChangeArrowheads="1"/>
            </p:cNvSpPr>
            <p:nvPr/>
          </p:nvSpPr>
          <p:spPr bwMode="auto">
            <a:xfrm>
              <a:off x="1512" y="3586"/>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19529" name="Rectangle 24">
              <a:extLst>
                <a:ext uri="{FF2B5EF4-FFF2-40B4-BE49-F238E27FC236}">
                  <a16:creationId xmlns:a16="http://schemas.microsoft.com/office/drawing/2014/main" id="{A840371D-7BA0-4F78-A0E9-C5DDF2F6AE5B}"/>
                </a:ext>
              </a:extLst>
            </p:cNvPr>
            <p:cNvSpPr>
              <a:spLocks noChangeArrowheads="1"/>
            </p:cNvSpPr>
            <p:nvPr/>
          </p:nvSpPr>
          <p:spPr bwMode="auto">
            <a:xfrm>
              <a:off x="1944" y="3874"/>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19530" name="Rectangle 25">
              <a:extLst>
                <a:ext uri="{FF2B5EF4-FFF2-40B4-BE49-F238E27FC236}">
                  <a16:creationId xmlns:a16="http://schemas.microsoft.com/office/drawing/2014/main" id="{6819CC68-ADAC-478A-B417-4E6E1D7909B3}"/>
                </a:ext>
              </a:extLst>
            </p:cNvPr>
            <p:cNvSpPr>
              <a:spLocks noChangeArrowheads="1"/>
            </p:cNvSpPr>
            <p:nvPr/>
          </p:nvSpPr>
          <p:spPr bwMode="auto">
            <a:xfrm>
              <a:off x="1800" y="3131"/>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grpSp>
      <p:sp>
        <p:nvSpPr>
          <p:cNvPr id="19459" name="Rectangle 26">
            <a:extLst>
              <a:ext uri="{FF2B5EF4-FFF2-40B4-BE49-F238E27FC236}">
                <a16:creationId xmlns:a16="http://schemas.microsoft.com/office/drawing/2014/main" id="{8FBE6378-07C5-4C0E-901F-568196A02A85}"/>
              </a:ext>
            </a:extLst>
          </p:cNvPr>
          <p:cNvSpPr>
            <a:spLocks noChangeArrowheads="1"/>
          </p:cNvSpPr>
          <p:nvPr/>
        </p:nvSpPr>
        <p:spPr bwMode="auto">
          <a:xfrm>
            <a:off x="2514601" y="2681289"/>
            <a:ext cx="16478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b="1" dirty="0">
                <a:solidFill>
                  <a:srgbClr val="FF9900"/>
                </a:solidFill>
              </a:rPr>
              <a:t>Left heavy AVL tree </a:t>
            </a:r>
          </a:p>
        </p:txBody>
      </p:sp>
      <p:grpSp>
        <p:nvGrpSpPr>
          <p:cNvPr id="19460" name="Group 27">
            <a:extLst>
              <a:ext uri="{FF2B5EF4-FFF2-40B4-BE49-F238E27FC236}">
                <a16:creationId xmlns:a16="http://schemas.microsoft.com/office/drawing/2014/main" id="{6BEE9FA4-812B-4FBB-A8E6-A889CE990595}"/>
              </a:ext>
            </a:extLst>
          </p:cNvPr>
          <p:cNvGrpSpPr>
            <a:grpSpLocks/>
          </p:cNvGrpSpPr>
          <p:nvPr/>
        </p:nvGrpSpPr>
        <p:grpSpPr bwMode="auto">
          <a:xfrm>
            <a:off x="4667249" y="372862"/>
            <a:ext cx="3004441" cy="2778899"/>
            <a:chOff x="1728" y="852"/>
            <a:chExt cx="1296" cy="1250"/>
          </a:xfrm>
        </p:grpSpPr>
        <p:sp>
          <p:nvSpPr>
            <p:cNvPr id="19485" name="Oval 28">
              <a:extLst>
                <a:ext uri="{FF2B5EF4-FFF2-40B4-BE49-F238E27FC236}">
                  <a16:creationId xmlns:a16="http://schemas.microsoft.com/office/drawing/2014/main" id="{95BF3DF4-F58A-461E-A2F8-001B72B5DA1E}"/>
                </a:ext>
              </a:extLst>
            </p:cNvPr>
            <p:cNvSpPr>
              <a:spLocks noChangeArrowheads="1"/>
            </p:cNvSpPr>
            <p:nvPr/>
          </p:nvSpPr>
          <p:spPr bwMode="auto">
            <a:xfrm>
              <a:off x="2232" y="924"/>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45</a:t>
              </a:r>
            </a:p>
          </p:txBody>
        </p:sp>
        <p:sp>
          <p:nvSpPr>
            <p:cNvPr id="19486" name="Line 29">
              <a:extLst>
                <a:ext uri="{FF2B5EF4-FFF2-40B4-BE49-F238E27FC236}">
                  <a16:creationId xmlns:a16="http://schemas.microsoft.com/office/drawing/2014/main" id="{ECFAEFAF-7AB3-4334-BB85-D3A4C58359B4}"/>
                </a:ext>
              </a:extLst>
            </p:cNvPr>
            <p:cNvSpPr>
              <a:spLocks noChangeShapeType="1"/>
            </p:cNvSpPr>
            <p:nvPr/>
          </p:nvSpPr>
          <p:spPr bwMode="auto">
            <a:xfrm flipH="1">
              <a:off x="2088" y="1068"/>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87" name="Line 30">
              <a:extLst>
                <a:ext uri="{FF2B5EF4-FFF2-40B4-BE49-F238E27FC236}">
                  <a16:creationId xmlns:a16="http://schemas.microsoft.com/office/drawing/2014/main" id="{E44D43DE-26D8-49A4-B542-23CA9EC0F9A5}"/>
                </a:ext>
              </a:extLst>
            </p:cNvPr>
            <p:cNvSpPr>
              <a:spLocks noChangeShapeType="1"/>
            </p:cNvSpPr>
            <p:nvPr/>
          </p:nvSpPr>
          <p:spPr bwMode="auto">
            <a:xfrm>
              <a:off x="2448" y="1068"/>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88" name="Oval 31">
              <a:extLst>
                <a:ext uri="{FF2B5EF4-FFF2-40B4-BE49-F238E27FC236}">
                  <a16:creationId xmlns:a16="http://schemas.microsoft.com/office/drawing/2014/main" id="{77279C26-3FCA-4A4C-A69D-D66C25086529}"/>
                </a:ext>
              </a:extLst>
            </p:cNvPr>
            <p:cNvSpPr>
              <a:spLocks noChangeArrowheads="1"/>
            </p:cNvSpPr>
            <p:nvPr/>
          </p:nvSpPr>
          <p:spPr bwMode="auto">
            <a:xfrm>
              <a:off x="2448" y="1212"/>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63</a:t>
              </a:r>
            </a:p>
          </p:txBody>
        </p:sp>
        <p:sp>
          <p:nvSpPr>
            <p:cNvPr id="19489" name="Oval 32">
              <a:extLst>
                <a:ext uri="{FF2B5EF4-FFF2-40B4-BE49-F238E27FC236}">
                  <a16:creationId xmlns:a16="http://schemas.microsoft.com/office/drawing/2014/main" id="{7B6C79CF-CE2A-426F-AF0E-259425AAB300}"/>
                </a:ext>
              </a:extLst>
            </p:cNvPr>
            <p:cNvSpPr>
              <a:spLocks noChangeArrowheads="1"/>
            </p:cNvSpPr>
            <p:nvPr/>
          </p:nvSpPr>
          <p:spPr bwMode="auto">
            <a:xfrm>
              <a:off x="2016" y="1212"/>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36</a:t>
              </a:r>
            </a:p>
          </p:txBody>
        </p:sp>
        <p:sp>
          <p:nvSpPr>
            <p:cNvPr id="19490" name="Line 33">
              <a:extLst>
                <a:ext uri="{FF2B5EF4-FFF2-40B4-BE49-F238E27FC236}">
                  <a16:creationId xmlns:a16="http://schemas.microsoft.com/office/drawing/2014/main" id="{1412F0B5-D76A-45C2-849E-A2FE0F9B5C59}"/>
                </a:ext>
              </a:extLst>
            </p:cNvPr>
            <p:cNvSpPr>
              <a:spLocks noChangeShapeType="1"/>
            </p:cNvSpPr>
            <p:nvPr/>
          </p:nvSpPr>
          <p:spPr bwMode="auto">
            <a:xfrm flipH="1">
              <a:off x="1944" y="1356"/>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91" name="Oval 34">
              <a:extLst>
                <a:ext uri="{FF2B5EF4-FFF2-40B4-BE49-F238E27FC236}">
                  <a16:creationId xmlns:a16="http://schemas.microsoft.com/office/drawing/2014/main" id="{FB3CFAFA-EDD1-4BC9-A18E-1B9493A0DD88}"/>
                </a:ext>
              </a:extLst>
            </p:cNvPr>
            <p:cNvSpPr>
              <a:spLocks noChangeArrowheads="1"/>
            </p:cNvSpPr>
            <p:nvPr/>
          </p:nvSpPr>
          <p:spPr bwMode="auto">
            <a:xfrm>
              <a:off x="1800" y="1500"/>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27</a:t>
              </a:r>
            </a:p>
          </p:txBody>
        </p:sp>
        <p:sp>
          <p:nvSpPr>
            <p:cNvPr id="19492" name="Oval 35">
              <a:extLst>
                <a:ext uri="{FF2B5EF4-FFF2-40B4-BE49-F238E27FC236}">
                  <a16:creationId xmlns:a16="http://schemas.microsoft.com/office/drawing/2014/main" id="{51938EEF-C702-425E-BFA5-805523643180}"/>
                </a:ext>
              </a:extLst>
            </p:cNvPr>
            <p:cNvSpPr>
              <a:spLocks noChangeArrowheads="1"/>
            </p:cNvSpPr>
            <p:nvPr/>
          </p:nvSpPr>
          <p:spPr bwMode="auto">
            <a:xfrm>
              <a:off x="2664" y="188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70</a:t>
              </a:r>
            </a:p>
          </p:txBody>
        </p:sp>
        <p:sp>
          <p:nvSpPr>
            <p:cNvPr id="19493" name="Line 36">
              <a:extLst>
                <a:ext uri="{FF2B5EF4-FFF2-40B4-BE49-F238E27FC236}">
                  <a16:creationId xmlns:a16="http://schemas.microsoft.com/office/drawing/2014/main" id="{8FAC3419-A5D5-43EC-B41A-E29770D783E5}"/>
                </a:ext>
              </a:extLst>
            </p:cNvPr>
            <p:cNvSpPr>
              <a:spLocks noChangeShapeType="1"/>
            </p:cNvSpPr>
            <p:nvPr/>
          </p:nvSpPr>
          <p:spPr bwMode="auto">
            <a:xfrm>
              <a:off x="2160" y="1428"/>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94" name="Oval 37">
              <a:extLst>
                <a:ext uri="{FF2B5EF4-FFF2-40B4-BE49-F238E27FC236}">
                  <a16:creationId xmlns:a16="http://schemas.microsoft.com/office/drawing/2014/main" id="{A79509B9-ADC8-49A6-95C2-5B60C8742A3B}"/>
                </a:ext>
              </a:extLst>
            </p:cNvPr>
            <p:cNvSpPr>
              <a:spLocks noChangeArrowheads="1"/>
            </p:cNvSpPr>
            <p:nvPr/>
          </p:nvSpPr>
          <p:spPr bwMode="auto">
            <a:xfrm>
              <a:off x="2088" y="1572"/>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39</a:t>
              </a:r>
            </a:p>
          </p:txBody>
        </p:sp>
        <p:sp>
          <p:nvSpPr>
            <p:cNvPr id="19495" name="Line 38">
              <a:extLst>
                <a:ext uri="{FF2B5EF4-FFF2-40B4-BE49-F238E27FC236}">
                  <a16:creationId xmlns:a16="http://schemas.microsoft.com/office/drawing/2014/main" id="{A1CA3E8E-B60D-4217-A460-6F8416453789}"/>
                </a:ext>
              </a:extLst>
            </p:cNvPr>
            <p:cNvSpPr>
              <a:spLocks noChangeShapeType="1"/>
            </p:cNvSpPr>
            <p:nvPr/>
          </p:nvSpPr>
          <p:spPr bwMode="auto">
            <a:xfrm flipH="1">
              <a:off x="2448" y="1428"/>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96" name="Oval 39">
              <a:extLst>
                <a:ext uri="{FF2B5EF4-FFF2-40B4-BE49-F238E27FC236}">
                  <a16:creationId xmlns:a16="http://schemas.microsoft.com/office/drawing/2014/main" id="{3C3498FC-07BA-4292-AA6B-1E29F917105E}"/>
                </a:ext>
              </a:extLst>
            </p:cNvPr>
            <p:cNvSpPr>
              <a:spLocks noChangeArrowheads="1"/>
            </p:cNvSpPr>
            <p:nvPr/>
          </p:nvSpPr>
          <p:spPr bwMode="auto">
            <a:xfrm>
              <a:off x="2376" y="1578"/>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54</a:t>
              </a:r>
            </a:p>
          </p:txBody>
        </p:sp>
        <p:sp>
          <p:nvSpPr>
            <p:cNvPr id="19497" name="Line 40">
              <a:extLst>
                <a:ext uri="{FF2B5EF4-FFF2-40B4-BE49-F238E27FC236}">
                  <a16:creationId xmlns:a16="http://schemas.microsoft.com/office/drawing/2014/main" id="{B45FD381-5DA8-4059-B23E-12D5512DF080}"/>
                </a:ext>
              </a:extLst>
            </p:cNvPr>
            <p:cNvSpPr>
              <a:spLocks noChangeShapeType="1"/>
            </p:cNvSpPr>
            <p:nvPr/>
          </p:nvSpPr>
          <p:spPr bwMode="auto">
            <a:xfrm>
              <a:off x="2592" y="1428"/>
              <a:ext cx="216"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98" name="Oval 41">
              <a:extLst>
                <a:ext uri="{FF2B5EF4-FFF2-40B4-BE49-F238E27FC236}">
                  <a16:creationId xmlns:a16="http://schemas.microsoft.com/office/drawing/2014/main" id="{85A7689B-F812-467E-87C6-A0E4398695C7}"/>
                </a:ext>
              </a:extLst>
            </p:cNvPr>
            <p:cNvSpPr>
              <a:spLocks noChangeArrowheads="1"/>
            </p:cNvSpPr>
            <p:nvPr/>
          </p:nvSpPr>
          <p:spPr bwMode="auto">
            <a:xfrm>
              <a:off x="2736" y="152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72</a:t>
              </a:r>
            </a:p>
          </p:txBody>
        </p:sp>
        <p:sp>
          <p:nvSpPr>
            <p:cNvPr id="19499" name="Rectangle 42">
              <a:extLst>
                <a:ext uri="{FF2B5EF4-FFF2-40B4-BE49-F238E27FC236}">
                  <a16:creationId xmlns:a16="http://schemas.microsoft.com/office/drawing/2014/main" id="{0E5CD7B7-5C5E-47A8-9B56-EE4D48A44648}"/>
                </a:ext>
              </a:extLst>
            </p:cNvPr>
            <p:cNvSpPr>
              <a:spLocks noChangeArrowheads="1"/>
            </p:cNvSpPr>
            <p:nvPr/>
          </p:nvSpPr>
          <p:spPr bwMode="auto">
            <a:xfrm>
              <a:off x="2880" y="1382"/>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19500" name="Rectangle 43">
              <a:extLst>
                <a:ext uri="{FF2B5EF4-FFF2-40B4-BE49-F238E27FC236}">
                  <a16:creationId xmlns:a16="http://schemas.microsoft.com/office/drawing/2014/main" id="{13F33A29-66AD-4E5E-8C64-7EBE321D30E3}"/>
                </a:ext>
              </a:extLst>
            </p:cNvPr>
            <p:cNvSpPr>
              <a:spLocks noChangeArrowheads="1"/>
            </p:cNvSpPr>
            <p:nvPr/>
          </p:nvSpPr>
          <p:spPr bwMode="auto">
            <a:xfrm>
              <a:off x="2304" y="1428"/>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19501" name="Rectangle 44">
              <a:extLst>
                <a:ext uri="{FF2B5EF4-FFF2-40B4-BE49-F238E27FC236}">
                  <a16:creationId xmlns:a16="http://schemas.microsoft.com/office/drawing/2014/main" id="{62832707-A571-4321-A546-9E8E4EC35727}"/>
                </a:ext>
              </a:extLst>
            </p:cNvPr>
            <p:cNvSpPr>
              <a:spLocks noChangeArrowheads="1"/>
            </p:cNvSpPr>
            <p:nvPr/>
          </p:nvSpPr>
          <p:spPr bwMode="auto">
            <a:xfrm>
              <a:off x="2592" y="1080"/>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19502" name="Rectangle 45">
              <a:extLst>
                <a:ext uri="{FF2B5EF4-FFF2-40B4-BE49-F238E27FC236}">
                  <a16:creationId xmlns:a16="http://schemas.microsoft.com/office/drawing/2014/main" id="{E7035A71-4E29-49D2-9390-7766A0C0F25C}"/>
                </a:ext>
              </a:extLst>
            </p:cNvPr>
            <p:cNvSpPr>
              <a:spLocks noChangeArrowheads="1"/>
            </p:cNvSpPr>
            <p:nvPr/>
          </p:nvSpPr>
          <p:spPr bwMode="auto">
            <a:xfrm>
              <a:off x="2448" y="852"/>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19503" name="Rectangle 46">
              <a:extLst>
                <a:ext uri="{FF2B5EF4-FFF2-40B4-BE49-F238E27FC236}">
                  <a16:creationId xmlns:a16="http://schemas.microsoft.com/office/drawing/2014/main" id="{F8814D5A-C534-4477-B977-D9268D38F1FF}"/>
                </a:ext>
              </a:extLst>
            </p:cNvPr>
            <p:cNvSpPr>
              <a:spLocks noChangeArrowheads="1"/>
            </p:cNvSpPr>
            <p:nvPr/>
          </p:nvSpPr>
          <p:spPr bwMode="auto">
            <a:xfrm>
              <a:off x="2880" y="1814"/>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19504" name="Rectangle 47">
              <a:extLst>
                <a:ext uri="{FF2B5EF4-FFF2-40B4-BE49-F238E27FC236}">
                  <a16:creationId xmlns:a16="http://schemas.microsoft.com/office/drawing/2014/main" id="{357C082B-08D5-4FB3-A56E-BAD909AA3003}"/>
                </a:ext>
              </a:extLst>
            </p:cNvPr>
            <p:cNvSpPr>
              <a:spLocks noChangeArrowheads="1"/>
            </p:cNvSpPr>
            <p:nvPr/>
          </p:nvSpPr>
          <p:spPr bwMode="auto">
            <a:xfrm>
              <a:off x="1728" y="1356"/>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19505" name="Rectangle 48">
              <a:extLst>
                <a:ext uri="{FF2B5EF4-FFF2-40B4-BE49-F238E27FC236}">
                  <a16:creationId xmlns:a16="http://schemas.microsoft.com/office/drawing/2014/main" id="{5C1DA034-46A3-460B-BEA6-B35BEDE5657A}"/>
                </a:ext>
              </a:extLst>
            </p:cNvPr>
            <p:cNvSpPr>
              <a:spLocks noChangeArrowheads="1"/>
            </p:cNvSpPr>
            <p:nvPr/>
          </p:nvSpPr>
          <p:spPr bwMode="auto">
            <a:xfrm>
              <a:off x="2016" y="1428"/>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19506" name="Rectangle 49">
              <a:extLst>
                <a:ext uri="{FF2B5EF4-FFF2-40B4-BE49-F238E27FC236}">
                  <a16:creationId xmlns:a16="http://schemas.microsoft.com/office/drawing/2014/main" id="{2D749BA7-ABB5-4BBF-B197-5A764B9266C9}"/>
                </a:ext>
              </a:extLst>
            </p:cNvPr>
            <p:cNvSpPr>
              <a:spLocks noChangeArrowheads="1"/>
            </p:cNvSpPr>
            <p:nvPr/>
          </p:nvSpPr>
          <p:spPr bwMode="auto">
            <a:xfrm>
              <a:off x="1944" y="1068"/>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19507" name="Line 50">
              <a:extLst>
                <a:ext uri="{FF2B5EF4-FFF2-40B4-BE49-F238E27FC236}">
                  <a16:creationId xmlns:a16="http://schemas.microsoft.com/office/drawing/2014/main" id="{8AB12F73-045B-4CC4-ADE5-A70774DA2A84}"/>
                </a:ext>
              </a:extLst>
            </p:cNvPr>
            <p:cNvSpPr>
              <a:spLocks noChangeShapeType="1"/>
            </p:cNvSpPr>
            <p:nvPr/>
          </p:nvSpPr>
          <p:spPr bwMode="auto">
            <a:xfrm flipV="1">
              <a:off x="2736" y="1742"/>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19461" name="Rectangle 51">
            <a:extLst>
              <a:ext uri="{FF2B5EF4-FFF2-40B4-BE49-F238E27FC236}">
                <a16:creationId xmlns:a16="http://schemas.microsoft.com/office/drawing/2014/main" id="{7CFF039A-F52E-46C4-861C-E4B2B9DAED6A}"/>
              </a:ext>
            </a:extLst>
          </p:cNvPr>
          <p:cNvSpPr>
            <a:spLocks noChangeArrowheads="1"/>
          </p:cNvSpPr>
          <p:nvPr/>
        </p:nvSpPr>
        <p:spPr bwMode="auto">
          <a:xfrm>
            <a:off x="4784940" y="2881372"/>
            <a:ext cx="18018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b="1" dirty="0">
                <a:solidFill>
                  <a:srgbClr val="FF9900"/>
                </a:solidFill>
              </a:rPr>
              <a:t>Right  heavy AVL tree </a:t>
            </a:r>
          </a:p>
        </p:txBody>
      </p:sp>
      <p:grpSp>
        <p:nvGrpSpPr>
          <p:cNvPr id="19462" name="Group 52">
            <a:extLst>
              <a:ext uri="{FF2B5EF4-FFF2-40B4-BE49-F238E27FC236}">
                <a16:creationId xmlns:a16="http://schemas.microsoft.com/office/drawing/2014/main" id="{B5BEA5DE-C20E-4856-8925-B43A5929FF0B}"/>
              </a:ext>
            </a:extLst>
          </p:cNvPr>
          <p:cNvGrpSpPr>
            <a:grpSpLocks/>
          </p:cNvGrpSpPr>
          <p:nvPr/>
        </p:nvGrpSpPr>
        <p:grpSpPr bwMode="auto">
          <a:xfrm>
            <a:off x="8295906" y="559073"/>
            <a:ext cx="3184364" cy="2112517"/>
            <a:chOff x="1728" y="2409"/>
            <a:chExt cx="1296" cy="936"/>
          </a:xfrm>
        </p:grpSpPr>
        <p:sp>
          <p:nvSpPr>
            <p:cNvPr id="19465" name="Oval 53">
              <a:extLst>
                <a:ext uri="{FF2B5EF4-FFF2-40B4-BE49-F238E27FC236}">
                  <a16:creationId xmlns:a16="http://schemas.microsoft.com/office/drawing/2014/main" id="{21B31703-5FF4-4DC7-B20D-646E363B8FF6}"/>
                </a:ext>
              </a:extLst>
            </p:cNvPr>
            <p:cNvSpPr>
              <a:spLocks noChangeArrowheads="1"/>
            </p:cNvSpPr>
            <p:nvPr/>
          </p:nvSpPr>
          <p:spPr bwMode="auto">
            <a:xfrm>
              <a:off x="2232" y="2481"/>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45</a:t>
              </a:r>
            </a:p>
          </p:txBody>
        </p:sp>
        <p:sp>
          <p:nvSpPr>
            <p:cNvPr id="19466" name="Line 54">
              <a:extLst>
                <a:ext uri="{FF2B5EF4-FFF2-40B4-BE49-F238E27FC236}">
                  <a16:creationId xmlns:a16="http://schemas.microsoft.com/office/drawing/2014/main" id="{839A6913-24BD-476A-969D-555EDCEF6DBA}"/>
                </a:ext>
              </a:extLst>
            </p:cNvPr>
            <p:cNvSpPr>
              <a:spLocks noChangeShapeType="1"/>
            </p:cNvSpPr>
            <p:nvPr/>
          </p:nvSpPr>
          <p:spPr bwMode="auto">
            <a:xfrm flipH="1">
              <a:off x="2088" y="2625"/>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67" name="Line 55">
              <a:extLst>
                <a:ext uri="{FF2B5EF4-FFF2-40B4-BE49-F238E27FC236}">
                  <a16:creationId xmlns:a16="http://schemas.microsoft.com/office/drawing/2014/main" id="{54CDF224-2EE7-4A42-837C-4D89F415CEC8}"/>
                </a:ext>
              </a:extLst>
            </p:cNvPr>
            <p:cNvSpPr>
              <a:spLocks noChangeShapeType="1"/>
            </p:cNvSpPr>
            <p:nvPr/>
          </p:nvSpPr>
          <p:spPr bwMode="auto">
            <a:xfrm>
              <a:off x="2448" y="2625"/>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68" name="Oval 56">
              <a:extLst>
                <a:ext uri="{FF2B5EF4-FFF2-40B4-BE49-F238E27FC236}">
                  <a16:creationId xmlns:a16="http://schemas.microsoft.com/office/drawing/2014/main" id="{65763ECB-E6EB-44AA-A68B-123722267650}"/>
                </a:ext>
              </a:extLst>
            </p:cNvPr>
            <p:cNvSpPr>
              <a:spLocks noChangeArrowheads="1"/>
            </p:cNvSpPr>
            <p:nvPr/>
          </p:nvSpPr>
          <p:spPr bwMode="auto">
            <a:xfrm>
              <a:off x="2448" y="2769"/>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63</a:t>
              </a:r>
            </a:p>
          </p:txBody>
        </p:sp>
        <p:sp>
          <p:nvSpPr>
            <p:cNvPr id="19469" name="Line 57">
              <a:extLst>
                <a:ext uri="{FF2B5EF4-FFF2-40B4-BE49-F238E27FC236}">
                  <a16:creationId xmlns:a16="http://schemas.microsoft.com/office/drawing/2014/main" id="{CC35479C-9E07-4D89-9C92-99ACB1F6C05D}"/>
                </a:ext>
              </a:extLst>
            </p:cNvPr>
            <p:cNvSpPr>
              <a:spLocks noChangeShapeType="1"/>
            </p:cNvSpPr>
            <p:nvPr/>
          </p:nvSpPr>
          <p:spPr bwMode="auto">
            <a:xfrm flipH="1">
              <a:off x="1944" y="2913"/>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0" name="Oval 58">
              <a:extLst>
                <a:ext uri="{FF2B5EF4-FFF2-40B4-BE49-F238E27FC236}">
                  <a16:creationId xmlns:a16="http://schemas.microsoft.com/office/drawing/2014/main" id="{7F9B66E7-482D-438C-8DE0-F86A9C8958BD}"/>
                </a:ext>
              </a:extLst>
            </p:cNvPr>
            <p:cNvSpPr>
              <a:spLocks noChangeArrowheads="1"/>
            </p:cNvSpPr>
            <p:nvPr/>
          </p:nvSpPr>
          <p:spPr bwMode="auto">
            <a:xfrm>
              <a:off x="1800" y="3057"/>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27</a:t>
              </a:r>
            </a:p>
          </p:txBody>
        </p:sp>
        <p:sp>
          <p:nvSpPr>
            <p:cNvPr id="19471" name="Line 59">
              <a:extLst>
                <a:ext uri="{FF2B5EF4-FFF2-40B4-BE49-F238E27FC236}">
                  <a16:creationId xmlns:a16="http://schemas.microsoft.com/office/drawing/2014/main" id="{A9FFCBCF-7E8E-4D2C-AE5F-835E9559BE1F}"/>
                </a:ext>
              </a:extLst>
            </p:cNvPr>
            <p:cNvSpPr>
              <a:spLocks noChangeShapeType="1"/>
            </p:cNvSpPr>
            <p:nvPr/>
          </p:nvSpPr>
          <p:spPr bwMode="auto">
            <a:xfrm>
              <a:off x="2088" y="2932"/>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2" name="Oval 60">
              <a:extLst>
                <a:ext uri="{FF2B5EF4-FFF2-40B4-BE49-F238E27FC236}">
                  <a16:creationId xmlns:a16="http://schemas.microsoft.com/office/drawing/2014/main" id="{16C50B1A-EA0D-478C-AA5B-65AD4BD53ADE}"/>
                </a:ext>
              </a:extLst>
            </p:cNvPr>
            <p:cNvSpPr>
              <a:spLocks noChangeArrowheads="1"/>
            </p:cNvSpPr>
            <p:nvPr/>
          </p:nvSpPr>
          <p:spPr bwMode="auto">
            <a:xfrm>
              <a:off x="2016" y="307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39</a:t>
              </a:r>
            </a:p>
          </p:txBody>
        </p:sp>
        <p:sp>
          <p:nvSpPr>
            <p:cNvPr id="19473" name="Line 61">
              <a:extLst>
                <a:ext uri="{FF2B5EF4-FFF2-40B4-BE49-F238E27FC236}">
                  <a16:creationId xmlns:a16="http://schemas.microsoft.com/office/drawing/2014/main" id="{07141B76-C98B-46E3-AE16-C56CFA0D399C}"/>
                </a:ext>
              </a:extLst>
            </p:cNvPr>
            <p:cNvSpPr>
              <a:spLocks noChangeShapeType="1"/>
            </p:cNvSpPr>
            <p:nvPr/>
          </p:nvSpPr>
          <p:spPr bwMode="auto">
            <a:xfrm flipH="1">
              <a:off x="2448" y="2985"/>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4" name="Oval 62">
              <a:extLst>
                <a:ext uri="{FF2B5EF4-FFF2-40B4-BE49-F238E27FC236}">
                  <a16:creationId xmlns:a16="http://schemas.microsoft.com/office/drawing/2014/main" id="{ED6985F1-2E50-49C2-B0D9-2328B97100AE}"/>
                </a:ext>
              </a:extLst>
            </p:cNvPr>
            <p:cNvSpPr>
              <a:spLocks noChangeArrowheads="1"/>
            </p:cNvSpPr>
            <p:nvPr/>
          </p:nvSpPr>
          <p:spPr bwMode="auto">
            <a:xfrm>
              <a:off x="2376" y="3129"/>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54</a:t>
              </a:r>
            </a:p>
          </p:txBody>
        </p:sp>
        <p:sp>
          <p:nvSpPr>
            <p:cNvPr id="19475" name="Line 63">
              <a:extLst>
                <a:ext uri="{FF2B5EF4-FFF2-40B4-BE49-F238E27FC236}">
                  <a16:creationId xmlns:a16="http://schemas.microsoft.com/office/drawing/2014/main" id="{707CCEAE-3AA2-465A-86A1-B45EA4B199D1}"/>
                </a:ext>
              </a:extLst>
            </p:cNvPr>
            <p:cNvSpPr>
              <a:spLocks noChangeShapeType="1"/>
            </p:cNvSpPr>
            <p:nvPr/>
          </p:nvSpPr>
          <p:spPr bwMode="auto">
            <a:xfrm>
              <a:off x="2592" y="2985"/>
              <a:ext cx="216"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6" name="Oval 64">
              <a:extLst>
                <a:ext uri="{FF2B5EF4-FFF2-40B4-BE49-F238E27FC236}">
                  <a16:creationId xmlns:a16="http://schemas.microsoft.com/office/drawing/2014/main" id="{B59B62AC-4AE5-42E6-8EE0-D8DF5600C66E}"/>
                </a:ext>
              </a:extLst>
            </p:cNvPr>
            <p:cNvSpPr>
              <a:spLocks noChangeArrowheads="1"/>
            </p:cNvSpPr>
            <p:nvPr/>
          </p:nvSpPr>
          <p:spPr bwMode="auto">
            <a:xfrm>
              <a:off x="2664" y="3129"/>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72</a:t>
              </a:r>
            </a:p>
          </p:txBody>
        </p:sp>
        <p:sp>
          <p:nvSpPr>
            <p:cNvPr id="19477" name="Rectangle 65">
              <a:extLst>
                <a:ext uri="{FF2B5EF4-FFF2-40B4-BE49-F238E27FC236}">
                  <a16:creationId xmlns:a16="http://schemas.microsoft.com/office/drawing/2014/main" id="{FAC611F7-1CCD-4B3A-BBCA-6E8FD9C2B4DB}"/>
                </a:ext>
              </a:extLst>
            </p:cNvPr>
            <p:cNvSpPr>
              <a:spLocks noChangeArrowheads="1"/>
            </p:cNvSpPr>
            <p:nvPr/>
          </p:nvSpPr>
          <p:spPr bwMode="auto">
            <a:xfrm>
              <a:off x="2880" y="3057"/>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19478" name="Rectangle 66">
              <a:extLst>
                <a:ext uri="{FF2B5EF4-FFF2-40B4-BE49-F238E27FC236}">
                  <a16:creationId xmlns:a16="http://schemas.microsoft.com/office/drawing/2014/main" id="{767183EA-3978-43CA-8EFE-787869C74074}"/>
                </a:ext>
              </a:extLst>
            </p:cNvPr>
            <p:cNvSpPr>
              <a:spLocks noChangeArrowheads="1"/>
            </p:cNvSpPr>
            <p:nvPr/>
          </p:nvSpPr>
          <p:spPr bwMode="auto">
            <a:xfrm>
              <a:off x="2304" y="2985"/>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19479" name="Rectangle 67">
              <a:extLst>
                <a:ext uri="{FF2B5EF4-FFF2-40B4-BE49-F238E27FC236}">
                  <a16:creationId xmlns:a16="http://schemas.microsoft.com/office/drawing/2014/main" id="{868DE6E9-1F01-4C53-A7AD-61BA728A21B9}"/>
                </a:ext>
              </a:extLst>
            </p:cNvPr>
            <p:cNvSpPr>
              <a:spLocks noChangeArrowheads="1"/>
            </p:cNvSpPr>
            <p:nvPr/>
          </p:nvSpPr>
          <p:spPr bwMode="auto">
            <a:xfrm>
              <a:off x="2664" y="2697"/>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19480" name="Rectangle 68">
              <a:extLst>
                <a:ext uri="{FF2B5EF4-FFF2-40B4-BE49-F238E27FC236}">
                  <a16:creationId xmlns:a16="http://schemas.microsoft.com/office/drawing/2014/main" id="{75917A12-DC88-4B66-A6D5-C45A95F05913}"/>
                </a:ext>
              </a:extLst>
            </p:cNvPr>
            <p:cNvSpPr>
              <a:spLocks noChangeArrowheads="1"/>
            </p:cNvSpPr>
            <p:nvPr/>
          </p:nvSpPr>
          <p:spPr bwMode="auto">
            <a:xfrm>
              <a:off x="2448" y="2409"/>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19481" name="Rectangle 69">
              <a:extLst>
                <a:ext uri="{FF2B5EF4-FFF2-40B4-BE49-F238E27FC236}">
                  <a16:creationId xmlns:a16="http://schemas.microsoft.com/office/drawing/2014/main" id="{DCADB451-176C-4C76-AD5D-A322AE1A6C2B}"/>
                </a:ext>
              </a:extLst>
            </p:cNvPr>
            <p:cNvSpPr>
              <a:spLocks noChangeArrowheads="1"/>
            </p:cNvSpPr>
            <p:nvPr/>
          </p:nvSpPr>
          <p:spPr bwMode="auto">
            <a:xfrm>
              <a:off x="1728" y="2913"/>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19482" name="Rectangle 70">
              <a:extLst>
                <a:ext uri="{FF2B5EF4-FFF2-40B4-BE49-F238E27FC236}">
                  <a16:creationId xmlns:a16="http://schemas.microsoft.com/office/drawing/2014/main" id="{C9139DD2-F916-4495-9FC5-0B88FE007103}"/>
                </a:ext>
              </a:extLst>
            </p:cNvPr>
            <p:cNvSpPr>
              <a:spLocks noChangeArrowheads="1"/>
            </p:cNvSpPr>
            <p:nvPr/>
          </p:nvSpPr>
          <p:spPr bwMode="auto">
            <a:xfrm>
              <a:off x="2160" y="2948"/>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19483" name="Rectangle 71">
              <a:extLst>
                <a:ext uri="{FF2B5EF4-FFF2-40B4-BE49-F238E27FC236}">
                  <a16:creationId xmlns:a16="http://schemas.microsoft.com/office/drawing/2014/main" id="{C6C071B4-6EDC-488A-88E2-2FBB36DAD8EB}"/>
                </a:ext>
              </a:extLst>
            </p:cNvPr>
            <p:cNvSpPr>
              <a:spLocks noChangeArrowheads="1"/>
            </p:cNvSpPr>
            <p:nvPr/>
          </p:nvSpPr>
          <p:spPr bwMode="auto">
            <a:xfrm>
              <a:off x="1944" y="2625"/>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19484" name="Oval 72">
              <a:extLst>
                <a:ext uri="{FF2B5EF4-FFF2-40B4-BE49-F238E27FC236}">
                  <a16:creationId xmlns:a16="http://schemas.microsoft.com/office/drawing/2014/main" id="{730FD684-701C-4F89-90E0-FE0E8452CC90}"/>
                </a:ext>
              </a:extLst>
            </p:cNvPr>
            <p:cNvSpPr>
              <a:spLocks noChangeArrowheads="1"/>
            </p:cNvSpPr>
            <p:nvPr/>
          </p:nvSpPr>
          <p:spPr bwMode="auto">
            <a:xfrm>
              <a:off x="1944" y="271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36</a:t>
              </a:r>
            </a:p>
          </p:txBody>
        </p:sp>
      </p:grpSp>
      <p:sp>
        <p:nvSpPr>
          <p:cNvPr id="19463" name="Rectangle 73">
            <a:extLst>
              <a:ext uri="{FF2B5EF4-FFF2-40B4-BE49-F238E27FC236}">
                <a16:creationId xmlns:a16="http://schemas.microsoft.com/office/drawing/2014/main" id="{FA096027-5B94-4199-9BEE-F050F0BD91EA}"/>
              </a:ext>
            </a:extLst>
          </p:cNvPr>
          <p:cNvSpPr>
            <a:spLocks noChangeArrowheads="1"/>
          </p:cNvSpPr>
          <p:nvPr/>
        </p:nvSpPr>
        <p:spPr bwMode="auto">
          <a:xfrm>
            <a:off x="7848600" y="2300289"/>
            <a:ext cx="16144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b="1">
                <a:solidFill>
                  <a:srgbClr val="FF9900"/>
                </a:solidFill>
              </a:rPr>
              <a:t>Balanced  AVL tree </a:t>
            </a:r>
          </a:p>
        </p:txBody>
      </p:sp>
      <p:sp>
        <p:nvSpPr>
          <p:cNvPr id="19464" name="Text Box 74">
            <a:extLst>
              <a:ext uri="{FF2B5EF4-FFF2-40B4-BE49-F238E27FC236}">
                <a16:creationId xmlns:a16="http://schemas.microsoft.com/office/drawing/2014/main" id="{20232ACE-394F-49C4-8F7E-32D19B6EE16B}"/>
              </a:ext>
            </a:extLst>
          </p:cNvPr>
          <p:cNvSpPr txBox="1">
            <a:spLocks noChangeArrowheads="1"/>
          </p:cNvSpPr>
          <p:nvPr/>
        </p:nvSpPr>
        <p:spPr bwMode="auto">
          <a:xfrm>
            <a:off x="564204" y="3789492"/>
            <a:ext cx="10364208"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dirty="0">
                <a:solidFill>
                  <a:srgbClr val="FF0000"/>
                </a:solidFill>
              </a:rPr>
              <a:t>Search Operation</a:t>
            </a:r>
          </a:p>
          <a:p>
            <a:pPr eaLnBrk="1" hangingPunct="1"/>
            <a:r>
              <a:rPr lang="en-US" altLang="en-US" sz="1600" b="1" dirty="0"/>
              <a:t>Searching in an AVL tree is performed exactly the same way as it is performed in a binary search tree. Because of the height-balancing of the tree, the search operation takes O(log </a:t>
            </a:r>
            <a:r>
              <a:rPr lang="en-US" altLang="en-US" sz="1600" b="1" i="1" dirty="0"/>
              <a:t>n</a:t>
            </a:r>
            <a:r>
              <a:rPr lang="en-US" altLang="en-US" sz="1600" b="1" dirty="0"/>
              <a:t>) time to complete. Since the operation does not modify the structure of the tree, no special provisions needs to be taken</a:t>
            </a:r>
            <a:r>
              <a:rPr lang="en-US" altLang="en-US" sz="1600" b="1" dirty="0">
                <a:solidFill>
                  <a:srgbClr val="FFFF00"/>
                </a:solidFill>
              </a:rPr>
              <a:t>.</a:t>
            </a:r>
            <a:r>
              <a:rPr lang="en-US" altLang="en-US" sz="1600" dirty="0">
                <a:solidFill>
                  <a:srgbClr val="FFFF00"/>
                </a:solidFill>
              </a:rPr>
              <a:t> </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D2BD480-B6AB-4B33-86BF-C9CF6D069AF6}"/>
              </a:ext>
            </a:extLst>
          </p:cNvPr>
          <p:cNvSpPr>
            <a:spLocks noGrp="1" noChangeArrowheads="1"/>
          </p:cNvSpPr>
          <p:nvPr>
            <p:ph type="title"/>
          </p:nvPr>
        </p:nvSpPr>
        <p:spPr>
          <a:xfrm>
            <a:off x="2895600" y="228600"/>
            <a:ext cx="7086600" cy="731838"/>
          </a:xfrm>
        </p:spPr>
        <p:txBody>
          <a:bodyPr/>
          <a:lstStyle/>
          <a:p>
            <a:pPr eaLnBrk="1" hangingPunct="1"/>
            <a:r>
              <a:rPr lang="en-US" altLang="en-US" b="1" dirty="0">
                <a:solidFill>
                  <a:srgbClr val="FF0000"/>
                </a:solidFill>
              </a:rPr>
              <a:t>Insertion in an AVL Tree</a:t>
            </a:r>
          </a:p>
        </p:txBody>
      </p:sp>
      <p:sp>
        <p:nvSpPr>
          <p:cNvPr id="20483" name="Rectangle 3">
            <a:extLst>
              <a:ext uri="{FF2B5EF4-FFF2-40B4-BE49-F238E27FC236}">
                <a16:creationId xmlns:a16="http://schemas.microsoft.com/office/drawing/2014/main" id="{46AF5756-BDDD-434E-9A7B-97E3A7A55492}"/>
              </a:ext>
            </a:extLst>
          </p:cNvPr>
          <p:cNvSpPr>
            <a:spLocks noGrp="1" noChangeArrowheads="1"/>
          </p:cNvSpPr>
          <p:nvPr>
            <p:ph type="body" idx="1"/>
          </p:nvPr>
        </p:nvSpPr>
        <p:spPr>
          <a:xfrm>
            <a:off x="982494" y="1702340"/>
            <a:ext cx="10262680" cy="4622260"/>
          </a:xfrm>
        </p:spPr>
        <p:txBody>
          <a:bodyPr>
            <a:normAutofit/>
          </a:bodyPr>
          <a:lstStyle/>
          <a:p>
            <a:pPr eaLnBrk="1" hangingPunct="1">
              <a:lnSpc>
                <a:spcPct val="115000"/>
              </a:lnSpc>
            </a:pPr>
            <a:r>
              <a:rPr lang="en-US" altLang="en-US" sz="1800" b="1" dirty="0">
                <a:solidFill>
                  <a:schemeClr val="tx1"/>
                </a:solidFill>
              </a:rPr>
              <a:t>Since AVL tree is also a variant binary search tree, insertion is also done in </a:t>
            </a:r>
            <a:r>
              <a:rPr lang="en-US" altLang="en-US" sz="1800" b="1" dirty="0">
                <a:solidFill>
                  <a:schemeClr val="tx1"/>
                </a:solidFill>
                <a:highlight>
                  <a:srgbClr val="FFFF00"/>
                </a:highlight>
              </a:rPr>
              <a:t>the same way as it is done in case of a binary search tree.</a:t>
            </a:r>
          </a:p>
          <a:p>
            <a:pPr eaLnBrk="1" hangingPunct="1">
              <a:lnSpc>
                <a:spcPct val="115000"/>
              </a:lnSpc>
            </a:pPr>
            <a:r>
              <a:rPr lang="en-US" altLang="en-US" sz="1800" b="1" dirty="0">
                <a:solidFill>
                  <a:schemeClr val="tx1"/>
                </a:solidFill>
              </a:rPr>
              <a:t> Like in binary search tree, the new node is always inserted as the leaf node. But the step of insertion is usually followed by an additional step of rotation.    </a:t>
            </a:r>
            <a:r>
              <a:rPr lang="en-US" altLang="en-US" sz="1800" b="1" dirty="0">
                <a:solidFill>
                  <a:schemeClr val="tx1"/>
                </a:solidFill>
                <a:highlight>
                  <a:srgbClr val="00FFFF"/>
                </a:highlight>
              </a:rPr>
              <a:t>Rotation is done to restore the balance of the tree. </a:t>
            </a:r>
          </a:p>
          <a:p>
            <a:pPr eaLnBrk="1" hangingPunct="1">
              <a:lnSpc>
                <a:spcPct val="115000"/>
              </a:lnSpc>
            </a:pPr>
            <a:r>
              <a:rPr lang="en-US" altLang="en-US" sz="1800" b="1" dirty="0">
                <a:solidFill>
                  <a:schemeClr val="tx1"/>
                </a:solidFill>
              </a:rPr>
              <a:t>However, if insertion of the new node does not disturb the </a:t>
            </a:r>
            <a:r>
              <a:rPr lang="en-US" altLang="en-US" sz="1800" b="1" dirty="0">
                <a:solidFill>
                  <a:schemeClr val="tx1"/>
                </a:solidFill>
                <a:highlight>
                  <a:srgbClr val="FFFF00"/>
                </a:highlight>
              </a:rPr>
              <a:t>balance factor</a:t>
            </a:r>
            <a:r>
              <a:rPr lang="en-US" altLang="en-US" sz="1800" b="1" dirty="0">
                <a:solidFill>
                  <a:schemeClr val="tx1"/>
                </a:solidFill>
              </a:rPr>
              <a:t>, that is, if the balance factor of every node is still -1, 0 or 1, then </a:t>
            </a:r>
            <a:r>
              <a:rPr lang="en-US" altLang="en-US" sz="1800" b="1" dirty="0">
                <a:solidFill>
                  <a:schemeClr val="tx1"/>
                </a:solidFill>
                <a:highlight>
                  <a:srgbClr val="FFFF00"/>
                </a:highlight>
              </a:rPr>
              <a:t>rotations are not needed</a:t>
            </a:r>
            <a:r>
              <a:rPr lang="en-US" altLang="en-US" sz="1800" b="1" dirty="0">
                <a:solidFill>
                  <a:schemeClr val="tx1"/>
                </a:solidFill>
              </a:rPr>
              <a:t>. </a:t>
            </a:r>
          </a:p>
          <a:p>
            <a:pPr eaLnBrk="1" hangingPunct="1">
              <a:lnSpc>
                <a:spcPct val="115000"/>
              </a:lnSpc>
            </a:pPr>
            <a:r>
              <a:rPr lang="en-US" altLang="en-US" sz="1800" b="1" dirty="0">
                <a:solidFill>
                  <a:schemeClr val="tx1"/>
                </a:solidFill>
              </a:rPr>
              <a:t>During insertion, the new node is </a:t>
            </a:r>
            <a:r>
              <a:rPr lang="en-US" altLang="en-US" sz="1800" b="1" dirty="0">
                <a:solidFill>
                  <a:schemeClr val="tx1"/>
                </a:solidFill>
                <a:highlight>
                  <a:srgbClr val="FFFF00"/>
                </a:highlight>
              </a:rPr>
              <a:t>inserted as the leaf node,</a:t>
            </a:r>
            <a:r>
              <a:rPr lang="en-US" altLang="en-US" sz="1800" b="1" dirty="0">
                <a:solidFill>
                  <a:schemeClr val="tx1"/>
                </a:solidFill>
              </a:rPr>
              <a:t> so it will always have balance factor equal to zero. </a:t>
            </a:r>
          </a:p>
          <a:p>
            <a:pPr eaLnBrk="1" hangingPunct="1">
              <a:lnSpc>
                <a:spcPct val="115000"/>
              </a:lnSpc>
            </a:pPr>
            <a:r>
              <a:rPr lang="en-US" altLang="en-US" sz="1800" b="1" dirty="0">
                <a:solidFill>
                  <a:schemeClr val="tx1"/>
                </a:solidFill>
              </a:rPr>
              <a:t>The only nodes whose balance factors will change are those which lie on the path between the root of the tree and the newly inserted node. </a:t>
            </a:r>
          </a:p>
          <a:p>
            <a:pPr eaLnBrk="1" hangingPunct="1">
              <a:lnSpc>
                <a:spcPct val="115000"/>
              </a:lnSpc>
            </a:pPr>
            <a:r>
              <a:rPr lang="en-US" altLang="en-US" sz="1800" b="1" dirty="0">
                <a:solidFill>
                  <a:schemeClr val="tx1"/>
                </a:solidFill>
              </a:rPr>
              <a:t>The possible changes which may take place in any node on the path are as follows:</a:t>
            </a:r>
          </a:p>
          <a:p>
            <a:pPr eaLnBrk="1" hangingPunct="1">
              <a:lnSpc>
                <a:spcPct val="95000"/>
              </a:lnSpc>
            </a:pPr>
            <a:endParaRPr lang="en-US" altLang="en-US" sz="1600" b="1" dirty="0">
              <a:solidFill>
                <a:srgbClr val="FFCC99"/>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D2BD480-B6AB-4B33-86BF-C9CF6D069AF6}"/>
              </a:ext>
            </a:extLst>
          </p:cNvPr>
          <p:cNvSpPr>
            <a:spLocks noGrp="1" noChangeArrowheads="1"/>
          </p:cNvSpPr>
          <p:nvPr>
            <p:ph type="title"/>
          </p:nvPr>
        </p:nvSpPr>
        <p:spPr>
          <a:xfrm>
            <a:off x="2895600" y="228600"/>
            <a:ext cx="7086600" cy="731838"/>
          </a:xfrm>
        </p:spPr>
        <p:txBody>
          <a:bodyPr/>
          <a:lstStyle/>
          <a:p>
            <a:pPr eaLnBrk="1" hangingPunct="1"/>
            <a:r>
              <a:rPr lang="en-US" altLang="en-US" b="1" dirty="0">
                <a:solidFill>
                  <a:srgbClr val="FF0000"/>
                </a:solidFill>
              </a:rPr>
              <a:t>Insertion in an AVL Tree</a:t>
            </a:r>
          </a:p>
        </p:txBody>
      </p:sp>
      <p:sp>
        <p:nvSpPr>
          <p:cNvPr id="20483" name="Rectangle 3">
            <a:extLst>
              <a:ext uri="{FF2B5EF4-FFF2-40B4-BE49-F238E27FC236}">
                <a16:creationId xmlns:a16="http://schemas.microsoft.com/office/drawing/2014/main" id="{46AF5756-BDDD-434E-9A7B-97E3A7A55492}"/>
              </a:ext>
            </a:extLst>
          </p:cNvPr>
          <p:cNvSpPr>
            <a:spLocks noGrp="1" noChangeArrowheads="1"/>
          </p:cNvSpPr>
          <p:nvPr>
            <p:ph type="body" idx="1"/>
          </p:nvPr>
        </p:nvSpPr>
        <p:spPr>
          <a:xfrm>
            <a:off x="914399" y="1143000"/>
            <a:ext cx="10204315" cy="5181600"/>
          </a:xfrm>
        </p:spPr>
        <p:txBody>
          <a:bodyPr/>
          <a:lstStyle/>
          <a:p>
            <a:pPr eaLnBrk="1" hangingPunct="1">
              <a:lnSpc>
                <a:spcPct val="115000"/>
              </a:lnSpc>
            </a:pPr>
            <a:endParaRPr lang="en-US" altLang="en-US" sz="1600" b="1" dirty="0">
              <a:solidFill>
                <a:schemeClr val="tx1"/>
              </a:solidFill>
            </a:endParaRPr>
          </a:p>
          <a:p>
            <a:pPr eaLnBrk="1" hangingPunct="1">
              <a:lnSpc>
                <a:spcPct val="115000"/>
              </a:lnSpc>
            </a:pPr>
            <a:endParaRPr lang="en-US" altLang="en-US" sz="1600" b="1" dirty="0">
              <a:solidFill>
                <a:schemeClr val="tx1"/>
              </a:solidFill>
            </a:endParaRPr>
          </a:p>
          <a:p>
            <a:pPr eaLnBrk="1" hangingPunct="1">
              <a:lnSpc>
                <a:spcPct val="115000"/>
              </a:lnSpc>
            </a:pPr>
            <a:r>
              <a:rPr lang="en-US" altLang="en-US" b="1" dirty="0">
                <a:solidFill>
                  <a:schemeClr val="tx1"/>
                </a:solidFill>
              </a:rPr>
              <a:t>Initially the node was either </a:t>
            </a:r>
            <a:r>
              <a:rPr lang="en-US" altLang="en-US" b="1" dirty="0">
                <a:solidFill>
                  <a:schemeClr val="tx1"/>
                </a:solidFill>
                <a:highlight>
                  <a:srgbClr val="00FFFF"/>
                </a:highlight>
              </a:rPr>
              <a:t>left or right heavy </a:t>
            </a:r>
            <a:r>
              <a:rPr lang="en-US" altLang="en-US" b="1" dirty="0">
                <a:solidFill>
                  <a:schemeClr val="tx1"/>
                </a:solidFill>
              </a:rPr>
              <a:t>and after insertion has become balanced.</a:t>
            </a:r>
          </a:p>
          <a:p>
            <a:pPr eaLnBrk="1" hangingPunct="1">
              <a:lnSpc>
                <a:spcPct val="115000"/>
              </a:lnSpc>
            </a:pPr>
            <a:r>
              <a:rPr lang="en-US" altLang="en-US" b="1" dirty="0">
                <a:solidFill>
                  <a:schemeClr val="tx1"/>
                </a:solidFill>
              </a:rPr>
              <a:t>Initially the node was </a:t>
            </a:r>
            <a:r>
              <a:rPr lang="en-US" altLang="en-US" b="1" dirty="0">
                <a:solidFill>
                  <a:schemeClr val="tx1"/>
                </a:solidFill>
                <a:highlight>
                  <a:srgbClr val="00FFFF"/>
                </a:highlight>
              </a:rPr>
              <a:t>balanced a</a:t>
            </a:r>
            <a:r>
              <a:rPr lang="en-US" altLang="en-US" b="1" dirty="0">
                <a:solidFill>
                  <a:schemeClr val="tx1"/>
                </a:solidFill>
              </a:rPr>
              <a:t>nd after insertion has become either left or right heavy.</a:t>
            </a:r>
          </a:p>
          <a:p>
            <a:pPr eaLnBrk="1" hangingPunct="1">
              <a:lnSpc>
                <a:spcPct val="115000"/>
              </a:lnSpc>
            </a:pPr>
            <a:r>
              <a:rPr lang="en-US" altLang="en-US" b="1" dirty="0">
                <a:solidFill>
                  <a:schemeClr val="tx1"/>
                </a:solidFill>
              </a:rPr>
              <a:t>Initially the node was heavy (either left or right) and the new node has been inserted in the heavy sub-tree thereby creating an </a:t>
            </a:r>
            <a:r>
              <a:rPr lang="en-US" altLang="en-US" b="1" dirty="0">
                <a:solidFill>
                  <a:schemeClr val="tx1"/>
                </a:solidFill>
                <a:highlight>
                  <a:srgbClr val="00FF00"/>
                </a:highlight>
              </a:rPr>
              <a:t>unbalanced sub-tree. </a:t>
            </a:r>
          </a:p>
          <a:p>
            <a:pPr eaLnBrk="1" hangingPunct="1">
              <a:lnSpc>
                <a:spcPct val="115000"/>
              </a:lnSpc>
            </a:pPr>
            <a:r>
              <a:rPr lang="en-US" altLang="en-US" b="1" dirty="0">
                <a:solidFill>
                  <a:schemeClr val="tx1"/>
                </a:solidFill>
              </a:rPr>
              <a:t>Such a node is said </a:t>
            </a:r>
            <a:r>
              <a:rPr lang="en-US" altLang="en-US" b="1" dirty="0">
                <a:solidFill>
                  <a:schemeClr val="tx1"/>
                </a:solidFill>
                <a:highlight>
                  <a:srgbClr val="00FF00"/>
                </a:highlight>
              </a:rPr>
              <a:t>to be a critical node.</a:t>
            </a:r>
            <a:r>
              <a:rPr lang="en-US" altLang="en-US" b="1" dirty="0">
                <a:solidFill>
                  <a:srgbClr val="FFCC99"/>
                </a:solidFill>
                <a:highlight>
                  <a:srgbClr val="00FF00"/>
                </a:highlight>
              </a:rPr>
              <a:t> </a:t>
            </a:r>
          </a:p>
          <a:p>
            <a:pPr eaLnBrk="1" hangingPunct="1">
              <a:lnSpc>
                <a:spcPct val="95000"/>
              </a:lnSpc>
            </a:pPr>
            <a:endParaRPr lang="en-US" altLang="en-US" sz="1600" b="1" dirty="0">
              <a:solidFill>
                <a:srgbClr val="FFCC99"/>
              </a:solidFill>
            </a:endParaRPr>
          </a:p>
        </p:txBody>
      </p:sp>
    </p:spTree>
    <p:extLst>
      <p:ext uri="{BB962C8B-B14F-4D97-AF65-F5344CB8AC3E}">
        <p14:creationId xmlns:p14="http://schemas.microsoft.com/office/powerpoint/2010/main" val="12256274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BDCF9061-8E4E-4869-BEFD-1C7B065B60A2}"/>
              </a:ext>
            </a:extLst>
          </p:cNvPr>
          <p:cNvSpPr>
            <a:spLocks noGrp="1" noChangeArrowheads="1"/>
          </p:cNvSpPr>
          <p:nvPr>
            <p:ph type="title"/>
          </p:nvPr>
        </p:nvSpPr>
        <p:spPr>
          <a:xfrm>
            <a:off x="1097280" y="286603"/>
            <a:ext cx="10058400" cy="947393"/>
          </a:xfrm>
        </p:spPr>
        <p:txBody>
          <a:bodyPr>
            <a:normAutofit/>
          </a:bodyPr>
          <a:lstStyle/>
          <a:p>
            <a:pPr eaLnBrk="1" hangingPunct="1"/>
            <a:r>
              <a:rPr lang="en-US" altLang="en-US" sz="3200" b="1" dirty="0">
                <a:solidFill>
                  <a:srgbClr val="FF0000"/>
                </a:solidFill>
              </a:rPr>
              <a:t>Rotations to Balance the AVL Tree After Insertion of a New Node</a:t>
            </a:r>
          </a:p>
        </p:txBody>
      </p:sp>
      <p:sp>
        <p:nvSpPr>
          <p:cNvPr id="21507" name="Rectangle 3">
            <a:extLst>
              <a:ext uri="{FF2B5EF4-FFF2-40B4-BE49-F238E27FC236}">
                <a16:creationId xmlns:a16="http://schemas.microsoft.com/office/drawing/2014/main" id="{31CB5B4F-DF9B-4CB1-804D-1AF1C3C589C8}"/>
              </a:ext>
            </a:extLst>
          </p:cNvPr>
          <p:cNvSpPr>
            <a:spLocks noGrp="1" noChangeArrowheads="1"/>
          </p:cNvSpPr>
          <p:nvPr>
            <p:ph type="body" idx="1"/>
          </p:nvPr>
        </p:nvSpPr>
        <p:spPr>
          <a:xfrm>
            <a:off x="836579" y="1877438"/>
            <a:ext cx="10632332" cy="4142362"/>
          </a:xfrm>
        </p:spPr>
        <p:txBody>
          <a:bodyPr/>
          <a:lstStyle/>
          <a:p>
            <a:pPr eaLnBrk="1" hangingPunct="1">
              <a:lnSpc>
                <a:spcPct val="120000"/>
              </a:lnSpc>
            </a:pPr>
            <a:r>
              <a:rPr lang="en-US" altLang="en-US" sz="1800" b="1" dirty="0">
                <a:solidFill>
                  <a:schemeClr val="tx1"/>
                </a:solidFill>
              </a:rPr>
              <a:t>To perform rotation, our first work is to </a:t>
            </a:r>
            <a:r>
              <a:rPr lang="en-US" altLang="en-US" sz="1800" b="1" dirty="0">
                <a:solidFill>
                  <a:schemeClr val="tx1"/>
                </a:solidFill>
                <a:highlight>
                  <a:srgbClr val="00FF00"/>
                </a:highlight>
              </a:rPr>
              <a:t>find the </a:t>
            </a:r>
            <a:r>
              <a:rPr lang="en-US" altLang="en-US" sz="1800" b="1" i="1" dirty="0">
                <a:solidFill>
                  <a:schemeClr val="tx1"/>
                </a:solidFill>
                <a:highlight>
                  <a:srgbClr val="00FF00"/>
                </a:highlight>
              </a:rPr>
              <a:t>critical nod</a:t>
            </a:r>
            <a:r>
              <a:rPr lang="en-US" altLang="en-US" sz="1800" b="1" i="1" dirty="0">
                <a:solidFill>
                  <a:schemeClr val="tx1"/>
                </a:solidFill>
              </a:rPr>
              <a:t>e</a:t>
            </a:r>
            <a:r>
              <a:rPr lang="en-US" altLang="en-US" sz="1800" b="1" dirty="0">
                <a:solidFill>
                  <a:schemeClr val="tx1"/>
                </a:solidFill>
              </a:rPr>
              <a:t>. Critical node is the nearest ancestor node on the path from the root to the inserted node whose balance factor is neither -1, 0 nor 1. </a:t>
            </a:r>
          </a:p>
          <a:p>
            <a:pPr eaLnBrk="1" hangingPunct="1">
              <a:lnSpc>
                <a:spcPct val="120000"/>
              </a:lnSpc>
            </a:pPr>
            <a:r>
              <a:rPr lang="en-US" altLang="en-US" sz="1800" b="1" dirty="0">
                <a:solidFill>
                  <a:schemeClr val="tx1"/>
                </a:solidFill>
              </a:rPr>
              <a:t>The second task in rebalancing the tree is to determine </a:t>
            </a:r>
            <a:r>
              <a:rPr lang="en-US" altLang="en-US" sz="1800" b="1" dirty="0">
                <a:solidFill>
                  <a:schemeClr val="tx1"/>
                </a:solidFill>
                <a:highlight>
                  <a:srgbClr val="FFFF00"/>
                </a:highlight>
              </a:rPr>
              <a:t>which type of rotation has to be done</a:t>
            </a:r>
            <a:r>
              <a:rPr lang="en-US" altLang="en-US" sz="1800" b="1" dirty="0">
                <a:solidFill>
                  <a:schemeClr val="tx1"/>
                </a:solidFill>
              </a:rPr>
              <a:t>. There are four types of rebalancing rotations and application of these rotations depends on the position of the inserted node with reference to the critical node. </a:t>
            </a:r>
          </a:p>
          <a:p>
            <a:pPr eaLnBrk="1" hangingPunct="1">
              <a:lnSpc>
                <a:spcPct val="120000"/>
              </a:lnSpc>
            </a:pPr>
            <a:r>
              <a:rPr lang="en-US" altLang="en-US" sz="1800" i="1" dirty="0">
                <a:solidFill>
                  <a:schemeClr val="tx1"/>
                </a:solidFill>
              </a:rPr>
              <a:t>LL rotation:</a:t>
            </a:r>
            <a:r>
              <a:rPr lang="en-US" altLang="en-US" sz="1800" dirty="0">
                <a:solidFill>
                  <a:schemeClr val="tx1"/>
                </a:solidFill>
              </a:rPr>
              <a:t> the new node is inserted in the left sub-tree of the left sub-tree of the critical node</a:t>
            </a:r>
            <a:endParaRPr lang="en-US" altLang="en-US" sz="1800" i="1" dirty="0">
              <a:solidFill>
                <a:schemeClr val="tx1"/>
              </a:solidFill>
            </a:endParaRPr>
          </a:p>
          <a:p>
            <a:pPr eaLnBrk="1" hangingPunct="1">
              <a:lnSpc>
                <a:spcPct val="120000"/>
              </a:lnSpc>
            </a:pPr>
            <a:r>
              <a:rPr lang="en-US" altLang="en-US" sz="1800" i="1" dirty="0">
                <a:solidFill>
                  <a:schemeClr val="tx1"/>
                </a:solidFill>
              </a:rPr>
              <a:t>RR rotation:</a:t>
            </a:r>
            <a:r>
              <a:rPr lang="en-US" altLang="en-US" sz="1800" dirty="0">
                <a:solidFill>
                  <a:schemeClr val="tx1"/>
                </a:solidFill>
              </a:rPr>
              <a:t> the new node is inserted in the right sub-tree of the right sub-tree of the critical node.</a:t>
            </a:r>
            <a:endParaRPr lang="en-US" altLang="en-US" sz="1800" i="1" dirty="0">
              <a:solidFill>
                <a:schemeClr val="tx1"/>
              </a:solidFill>
            </a:endParaRPr>
          </a:p>
          <a:p>
            <a:pPr eaLnBrk="1" hangingPunct="1">
              <a:lnSpc>
                <a:spcPct val="120000"/>
              </a:lnSpc>
            </a:pPr>
            <a:r>
              <a:rPr lang="en-US" altLang="en-US" sz="1800" i="1" dirty="0">
                <a:solidFill>
                  <a:schemeClr val="tx1"/>
                </a:solidFill>
              </a:rPr>
              <a:t>LR rotation:</a:t>
            </a:r>
            <a:r>
              <a:rPr lang="en-US" altLang="en-US" sz="1800" dirty="0">
                <a:solidFill>
                  <a:schemeClr val="tx1"/>
                </a:solidFill>
              </a:rPr>
              <a:t> the new node is inserted in the right sub-tree of the left sub-tree of the critical node</a:t>
            </a:r>
            <a:endParaRPr lang="en-US" altLang="en-US" sz="1800" i="1" dirty="0">
              <a:solidFill>
                <a:schemeClr val="tx1"/>
              </a:solidFill>
            </a:endParaRPr>
          </a:p>
          <a:p>
            <a:pPr eaLnBrk="1" hangingPunct="1">
              <a:lnSpc>
                <a:spcPct val="120000"/>
              </a:lnSpc>
            </a:pPr>
            <a:r>
              <a:rPr lang="en-US" altLang="en-US" sz="1800" i="1" dirty="0">
                <a:solidFill>
                  <a:schemeClr val="tx1"/>
                </a:solidFill>
              </a:rPr>
              <a:t>RL rotation:</a:t>
            </a:r>
            <a:r>
              <a:rPr lang="en-US" altLang="en-US" sz="1800" dirty="0">
                <a:solidFill>
                  <a:schemeClr val="tx1"/>
                </a:solidFill>
              </a:rPr>
              <a:t> the new node is inserted in the left sub-tree of the right sub-tree of the critical node</a:t>
            </a:r>
          </a:p>
          <a:p>
            <a:pPr eaLnBrk="1" hangingPunct="1">
              <a:lnSpc>
                <a:spcPct val="120000"/>
              </a:lnSpc>
            </a:pPr>
            <a:endParaRPr lang="en-US" altLang="en-US" sz="1600" dirty="0">
              <a:solidFill>
                <a:srgbClr val="FFCC99"/>
              </a:solidFill>
            </a:endParaRPr>
          </a:p>
          <a:p>
            <a:pPr eaLnBrk="1" hangingPunct="1">
              <a:lnSpc>
                <a:spcPct val="95000"/>
              </a:lnSpc>
            </a:pPr>
            <a:endParaRPr lang="en-US" altLang="en-US" sz="1600" b="1" dirty="0">
              <a:solidFill>
                <a:srgbClr val="FFFF00"/>
              </a:solidFill>
            </a:endParaRPr>
          </a:p>
          <a:p>
            <a:pPr eaLnBrk="1" hangingPunct="1">
              <a:lnSpc>
                <a:spcPct val="95000"/>
              </a:lnSpc>
              <a:buFontTx/>
              <a:buNone/>
            </a:pPr>
            <a:endParaRPr lang="en-US" altLang="en-US" sz="1800" b="1" dirty="0">
              <a:solidFill>
                <a:srgbClr val="FFFF00"/>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0BF844E-B629-4DA2-B90F-BF4A41C5427C}"/>
              </a:ext>
            </a:extLst>
          </p:cNvPr>
          <p:cNvSpPr>
            <a:spLocks noGrp="1" noChangeArrowheads="1"/>
          </p:cNvSpPr>
          <p:nvPr>
            <p:ph type="body" idx="1"/>
          </p:nvPr>
        </p:nvSpPr>
        <p:spPr>
          <a:xfrm>
            <a:off x="1981200" y="0"/>
            <a:ext cx="8153400" cy="609600"/>
          </a:xfrm>
        </p:spPr>
        <p:txBody>
          <a:bodyPr/>
          <a:lstStyle/>
          <a:p>
            <a:pPr eaLnBrk="1" hangingPunct="1">
              <a:buFontTx/>
              <a:buNone/>
            </a:pPr>
            <a:r>
              <a:rPr lang="en-US" altLang="en-US" b="1" dirty="0">
                <a:solidFill>
                  <a:srgbClr val="FF0000"/>
                </a:solidFill>
              </a:rPr>
              <a:t>Example: Consider the AVL tree given below and insert 9 into it.</a:t>
            </a:r>
          </a:p>
        </p:txBody>
      </p:sp>
      <p:grpSp>
        <p:nvGrpSpPr>
          <p:cNvPr id="22531" name="Group 3">
            <a:extLst>
              <a:ext uri="{FF2B5EF4-FFF2-40B4-BE49-F238E27FC236}">
                <a16:creationId xmlns:a16="http://schemas.microsoft.com/office/drawing/2014/main" id="{4A7B0B48-66C8-4724-8D64-F674B913A539}"/>
              </a:ext>
            </a:extLst>
          </p:cNvPr>
          <p:cNvGrpSpPr>
            <a:grpSpLocks/>
          </p:cNvGrpSpPr>
          <p:nvPr/>
        </p:nvGrpSpPr>
        <p:grpSpPr bwMode="auto">
          <a:xfrm>
            <a:off x="1981200" y="914400"/>
            <a:ext cx="2667000" cy="1600200"/>
            <a:chOff x="1296" y="3319"/>
            <a:chExt cx="1584" cy="1008"/>
          </a:xfrm>
        </p:grpSpPr>
        <p:sp>
          <p:nvSpPr>
            <p:cNvPr id="22665" name="Oval 4">
              <a:extLst>
                <a:ext uri="{FF2B5EF4-FFF2-40B4-BE49-F238E27FC236}">
                  <a16:creationId xmlns:a16="http://schemas.microsoft.com/office/drawing/2014/main" id="{FB8D97DF-E86C-4039-96CF-4AF901CE72DC}"/>
                </a:ext>
              </a:extLst>
            </p:cNvPr>
            <p:cNvSpPr>
              <a:spLocks noChangeArrowheads="1"/>
            </p:cNvSpPr>
            <p:nvPr/>
          </p:nvSpPr>
          <p:spPr bwMode="auto">
            <a:xfrm>
              <a:off x="2088" y="3390"/>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45</a:t>
              </a:r>
              <a:endParaRPr lang="en-US" altLang="en-US" sz="1600" b="1">
                <a:solidFill>
                  <a:srgbClr val="993300"/>
                </a:solidFill>
              </a:endParaRPr>
            </a:p>
          </p:txBody>
        </p:sp>
        <p:sp>
          <p:nvSpPr>
            <p:cNvPr id="22666" name="Line 5">
              <a:extLst>
                <a:ext uri="{FF2B5EF4-FFF2-40B4-BE49-F238E27FC236}">
                  <a16:creationId xmlns:a16="http://schemas.microsoft.com/office/drawing/2014/main" id="{997413C5-1A9F-4A6E-B112-D9DE61160FEC}"/>
                </a:ext>
              </a:extLst>
            </p:cNvPr>
            <p:cNvSpPr>
              <a:spLocks noChangeShapeType="1"/>
            </p:cNvSpPr>
            <p:nvPr/>
          </p:nvSpPr>
          <p:spPr bwMode="auto">
            <a:xfrm flipH="1">
              <a:off x="1944" y="3534"/>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67" name="Line 6">
              <a:extLst>
                <a:ext uri="{FF2B5EF4-FFF2-40B4-BE49-F238E27FC236}">
                  <a16:creationId xmlns:a16="http://schemas.microsoft.com/office/drawing/2014/main" id="{40D66376-E28A-4BF0-B21F-6B4076AE600D}"/>
                </a:ext>
              </a:extLst>
            </p:cNvPr>
            <p:cNvSpPr>
              <a:spLocks noChangeShapeType="1"/>
            </p:cNvSpPr>
            <p:nvPr/>
          </p:nvSpPr>
          <p:spPr bwMode="auto">
            <a:xfrm>
              <a:off x="2304" y="3534"/>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68" name="Oval 7">
              <a:extLst>
                <a:ext uri="{FF2B5EF4-FFF2-40B4-BE49-F238E27FC236}">
                  <a16:creationId xmlns:a16="http://schemas.microsoft.com/office/drawing/2014/main" id="{AB2AD0B0-9701-4A9A-92D8-E345146B229A}"/>
                </a:ext>
              </a:extLst>
            </p:cNvPr>
            <p:cNvSpPr>
              <a:spLocks noChangeArrowheads="1"/>
            </p:cNvSpPr>
            <p:nvPr/>
          </p:nvSpPr>
          <p:spPr bwMode="auto">
            <a:xfrm>
              <a:off x="2304" y="3607"/>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63</a:t>
              </a:r>
              <a:endParaRPr lang="en-US" altLang="en-US" sz="1600" b="1">
                <a:solidFill>
                  <a:srgbClr val="993300"/>
                </a:solidFill>
              </a:endParaRPr>
            </a:p>
          </p:txBody>
        </p:sp>
        <p:sp>
          <p:nvSpPr>
            <p:cNvPr id="22669" name="Oval 8">
              <a:extLst>
                <a:ext uri="{FF2B5EF4-FFF2-40B4-BE49-F238E27FC236}">
                  <a16:creationId xmlns:a16="http://schemas.microsoft.com/office/drawing/2014/main" id="{71D21BF6-A950-4578-8359-D97B15A7A115}"/>
                </a:ext>
              </a:extLst>
            </p:cNvPr>
            <p:cNvSpPr>
              <a:spLocks noChangeArrowheads="1"/>
            </p:cNvSpPr>
            <p:nvPr/>
          </p:nvSpPr>
          <p:spPr bwMode="auto">
            <a:xfrm>
              <a:off x="1872" y="3607"/>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36</a:t>
              </a:r>
              <a:endParaRPr lang="en-US" altLang="en-US" sz="1600" b="1">
                <a:solidFill>
                  <a:srgbClr val="993300"/>
                </a:solidFill>
              </a:endParaRPr>
            </a:p>
          </p:txBody>
        </p:sp>
        <p:sp>
          <p:nvSpPr>
            <p:cNvPr id="22670" name="Line 9">
              <a:extLst>
                <a:ext uri="{FF2B5EF4-FFF2-40B4-BE49-F238E27FC236}">
                  <a16:creationId xmlns:a16="http://schemas.microsoft.com/office/drawing/2014/main" id="{8DEDF33B-0ABE-4B59-A266-D0F81F3E6489}"/>
                </a:ext>
              </a:extLst>
            </p:cNvPr>
            <p:cNvSpPr>
              <a:spLocks noChangeShapeType="1"/>
            </p:cNvSpPr>
            <p:nvPr/>
          </p:nvSpPr>
          <p:spPr bwMode="auto">
            <a:xfrm flipH="1">
              <a:off x="1728" y="3751"/>
              <a:ext cx="144" cy="21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71" name="Oval 10">
              <a:extLst>
                <a:ext uri="{FF2B5EF4-FFF2-40B4-BE49-F238E27FC236}">
                  <a16:creationId xmlns:a16="http://schemas.microsoft.com/office/drawing/2014/main" id="{4659F8B7-1DD4-481F-929E-E580601AF240}"/>
                </a:ext>
              </a:extLst>
            </p:cNvPr>
            <p:cNvSpPr>
              <a:spLocks noChangeArrowheads="1"/>
            </p:cNvSpPr>
            <p:nvPr/>
          </p:nvSpPr>
          <p:spPr bwMode="auto">
            <a:xfrm>
              <a:off x="1656" y="3823"/>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27</a:t>
              </a:r>
              <a:endParaRPr lang="en-US" altLang="en-US" sz="1600" b="1">
                <a:solidFill>
                  <a:srgbClr val="993300"/>
                </a:solidFill>
              </a:endParaRPr>
            </a:p>
          </p:txBody>
        </p:sp>
        <p:sp>
          <p:nvSpPr>
            <p:cNvPr id="22672" name="Line 11">
              <a:extLst>
                <a:ext uri="{FF2B5EF4-FFF2-40B4-BE49-F238E27FC236}">
                  <a16:creationId xmlns:a16="http://schemas.microsoft.com/office/drawing/2014/main" id="{FDE88519-4B77-4ED8-9E50-3DBB60FB40DE}"/>
                </a:ext>
              </a:extLst>
            </p:cNvPr>
            <p:cNvSpPr>
              <a:spLocks noChangeShapeType="1"/>
            </p:cNvSpPr>
            <p:nvPr/>
          </p:nvSpPr>
          <p:spPr bwMode="auto">
            <a:xfrm>
              <a:off x="2016" y="3823"/>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73" name="Oval 12">
              <a:extLst>
                <a:ext uri="{FF2B5EF4-FFF2-40B4-BE49-F238E27FC236}">
                  <a16:creationId xmlns:a16="http://schemas.microsoft.com/office/drawing/2014/main" id="{ADEA02B6-3E4A-49AC-B003-9196184EB3F2}"/>
                </a:ext>
              </a:extLst>
            </p:cNvPr>
            <p:cNvSpPr>
              <a:spLocks noChangeArrowheads="1"/>
            </p:cNvSpPr>
            <p:nvPr/>
          </p:nvSpPr>
          <p:spPr bwMode="auto">
            <a:xfrm>
              <a:off x="1944" y="3895"/>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39</a:t>
              </a:r>
              <a:endParaRPr lang="en-US" altLang="en-US" sz="1600" b="1">
                <a:solidFill>
                  <a:srgbClr val="993300"/>
                </a:solidFill>
              </a:endParaRPr>
            </a:p>
          </p:txBody>
        </p:sp>
        <p:sp>
          <p:nvSpPr>
            <p:cNvPr id="22674" name="Line 13">
              <a:extLst>
                <a:ext uri="{FF2B5EF4-FFF2-40B4-BE49-F238E27FC236}">
                  <a16:creationId xmlns:a16="http://schemas.microsoft.com/office/drawing/2014/main" id="{0DBE27E6-CD24-45CB-A81A-FA27824F6012}"/>
                </a:ext>
              </a:extLst>
            </p:cNvPr>
            <p:cNvSpPr>
              <a:spLocks noChangeShapeType="1"/>
            </p:cNvSpPr>
            <p:nvPr/>
          </p:nvSpPr>
          <p:spPr bwMode="auto">
            <a:xfrm flipH="1">
              <a:off x="2304" y="3823"/>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75" name="Oval 14">
              <a:extLst>
                <a:ext uri="{FF2B5EF4-FFF2-40B4-BE49-F238E27FC236}">
                  <a16:creationId xmlns:a16="http://schemas.microsoft.com/office/drawing/2014/main" id="{B8848EE5-133E-4E96-81EE-A39AD67E944F}"/>
                </a:ext>
              </a:extLst>
            </p:cNvPr>
            <p:cNvSpPr>
              <a:spLocks noChangeArrowheads="1"/>
            </p:cNvSpPr>
            <p:nvPr/>
          </p:nvSpPr>
          <p:spPr bwMode="auto">
            <a:xfrm>
              <a:off x="2232" y="3895"/>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54</a:t>
              </a:r>
              <a:endParaRPr lang="en-US" altLang="en-US" sz="1600" b="1">
                <a:solidFill>
                  <a:srgbClr val="993300"/>
                </a:solidFill>
              </a:endParaRPr>
            </a:p>
          </p:txBody>
        </p:sp>
        <p:sp>
          <p:nvSpPr>
            <p:cNvPr id="22676" name="Line 15">
              <a:extLst>
                <a:ext uri="{FF2B5EF4-FFF2-40B4-BE49-F238E27FC236}">
                  <a16:creationId xmlns:a16="http://schemas.microsoft.com/office/drawing/2014/main" id="{06AACCEF-590D-49E2-84C1-7EE6FD2538CF}"/>
                </a:ext>
              </a:extLst>
            </p:cNvPr>
            <p:cNvSpPr>
              <a:spLocks noChangeShapeType="1"/>
            </p:cNvSpPr>
            <p:nvPr/>
          </p:nvSpPr>
          <p:spPr bwMode="auto">
            <a:xfrm>
              <a:off x="2448" y="3823"/>
              <a:ext cx="216"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77" name="Oval 16">
              <a:extLst>
                <a:ext uri="{FF2B5EF4-FFF2-40B4-BE49-F238E27FC236}">
                  <a16:creationId xmlns:a16="http://schemas.microsoft.com/office/drawing/2014/main" id="{61E0372A-BD66-413F-9895-37DB53051D87}"/>
                </a:ext>
              </a:extLst>
            </p:cNvPr>
            <p:cNvSpPr>
              <a:spLocks noChangeArrowheads="1"/>
            </p:cNvSpPr>
            <p:nvPr/>
          </p:nvSpPr>
          <p:spPr bwMode="auto">
            <a:xfrm>
              <a:off x="2520" y="3895"/>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72</a:t>
              </a:r>
              <a:endParaRPr lang="en-US" altLang="en-US" sz="1600" b="1">
                <a:solidFill>
                  <a:srgbClr val="993300"/>
                </a:solidFill>
              </a:endParaRPr>
            </a:p>
          </p:txBody>
        </p:sp>
        <p:sp>
          <p:nvSpPr>
            <p:cNvPr id="22678" name="Rectangle 17">
              <a:extLst>
                <a:ext uri="{FF2B5EF4-FFF2-40B4-BE49-F238E27FC236}">
                  <a16:creationId xmlns:a16="http://schemas.microsoft.com/office/drawing/2014/main" id="{63F34E62-F098-442E-ACD4-7A8A97560C16}"/>
                </a:ext>
              </a:extLst>
            </p:cNvPr>
            <p:cNvSpPr>
              <a:spLocks noChangeArrowheads="1"/>
            </p:cNvSpPr>
            <p:nvPr/>
          </p:nvSpPr>
          <p:spPr bwMode="auto">
            <a:xfrm>
              <a:off x="2736" y="3967"/>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679" name="Rectangle 18">
              <a:extLst>
                <a:ext uri="{FF2B5EF4-FFF2-40B4-BE49-F238E27FC236}">
                  <a16:creationId xmlns:a16="http://schemas.microsoft.com/office/drawing/2014/main" id="{9A898A5D-47AE-4839-9F21-99572CB4697E}"/>
                </a:ext>
              </a:extLst>
            </p:cNvPr>
            <p:cNvSpPr>
              <a:spLocks noChangeArrowheads="1"/>
            </p:cNvSpPr>
            <p:nvPr/>
          </p:nvSpPr>
          <p:spPr bwMode="auto">
            <a:xfrm>
              <a:off x="2160" y="3751"/>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680" name="Rectangle 19">
              <a:extLst>
                <a:ext uri="{FF2B5EF4-FFF2-40B4-BE49-F238E27FC236}">
                  <a16:creationId xmlns:a16="http://schemas.microsoft.com/office/drawing/2014/main" id="{16DCED40-820B-4E49-8FE3-8CEE0578FF6B}"/>
                </a:ext>
              </a:extLst>
            </p:cNvPr>
            <p:cNvSpPr>
              <a:spLocks noChangeArrowheads="1"/>
            </p:cNvSpPr>
            <p:nvPr/>
          </p:nvSpPr>
          <p:spPr bwMode="auto">
            <a:xfrm>
              <a:off x="2520" y="3607"/>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681" name="Rectangle 20">
              <a:extLst>
                <a:ext uri="{FF2B5EF4-FFF2-40B4-BE49-F238E27FC236}">
                  <a16:creationId xmlns:a16="http://schemas.microsoft.com/office/drawing/2014/main" id="{67A579CB-4756-4E58-AB52-E24818F1533B}"/>
                </a:ext>
              </a:extLst>
            </p:cNvPr>
            <p:cNvSpPr>
              <a:spLocks noChangeArrowheads="1"/>
            </p:cNvSpPr>
            <p:nvPr/>
          </p:nvSpPr>
          <p:spPr bwMode="auto">
            <a:xfrm>
              <a:off x="2304" y="3319"/>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1</a:t>
              </a:r>
              <a:endParaRPr lang="en-US" altLang="en-US" sz="1600" b="1">
                <a:solidFill>
                  <a:srgbClr val="993300"/>
                </a:solidFill>
              </a:endParaRPr>
            </a:p>
          </p:txBody>
        </p:sp>
        <p:sp>
          <p:nvSpPr>
            <p:cNvPr id="22682" name="Rectangle 21">
              <a:extLst>
                <a:ext uri="{FF2B5EF4-FFF2-40B4-BE49-F238E27FC236}">
                  <a16:creationId xmlns:a16="http://schemas.microsoft.com/office/drawing/2014/main" id="{52EA6F62-B3F1-4B66-BD03-493C466E7C77}"/>
                </a:ext>
              </a:extLst>
            </p:cNvPr>
            <p:cNvSpPr>
              <a:spLocks noChangeArrowheads="1"/>
            </p:cNvSpPr>
            <p:nvPr/>
          </p:nvSpPr>
          <p:spPr bwMode="auto">
            <a:xfrm>
              <a:off x="1512" y="3751"/>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1</a:t>
              </a:r>
              <a:endParaRPr lang="en-US" altLang="en-US" sz="1600" b="1">
                <a:solidFill>
                  <a:srgbClr val="993300"/>
                </a:solidFill>
              </a:endParaRPr>
            </a:p>
          </p:txBody>
        </p:sp>
        <p:sp>
          <p:nvSpPr>
            <p:cNvPr id="22683" name="Rectangle 22">
              <a:extLst>
                <a:ext uri="{FF2B5EF4-FFF2-40B4-BE49-F238E27FC236}">
                  <a16:creationId xmlns:a16="http://schemas.microsoft.com/office/drawing/2014/main" id="{1DAE4C18-79C9-4FDD-ACC9-7BA8D18B9C9D}"/>
                </a:ext>
              </a:extLst>
            </p:cNvPr>
            <p:cNvSpPr>
              <a:spLocks noChangeArrowheads="1"/>
            </p:cNvSpPr>
            <p:nvPr/>
          </p:nvSpPr>
          <p:spPr bwMode="auto">
            <a:xfrm>
              <a:off x="1944" y="4111"/>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684" name="Rectangle 23">
              <a:extLst>
                <a:ext uri="{FF2B5EF4-FFF2-40B4-BE49-F238E27FC236}">
                  <a16:creationId xmlns:a16="http://schemas.microsoft.com/office/drawing/2014/main" id="{5642BD39-94E8-4FFB-B18D-EB19F8F3785C}"/>
                </a:ext>
              </a:extLst>
            </p:cNvPr>
            <p:cNvSpPr>
              <a:spLocks noChangeArrowheads="1"/>
            </p:cNvSpPr>
            <p:nvPr/>
          </p:nvSpPr>
          <p:spPr bwMode="auto">
            <a:xfrm>
              <a:off x="1800" y="3463"/>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1</a:t>
              </a:r>
              <a:endParaRPr lang="en-US" altLang="en-US" sz="1600" b="1">
                <a:solidFill>
                  <a:srgbClr val="993300"/>
                </a:solidFill>
              </a:endParaRPr>
            </a:p>
          </p:txBody>
        </p:sp>
        <p:sp>
          <p:nvSpPr>
            <p:cNvPr id="22685" name="Line 24">
              <a:extLst>
                <a:ext uri="{FF2B5EF4-FFF2-40B4-BE49-F238E27FC236}">
                  <a16:creationId xmlns:a16="http://schemas.microsoft.com/office/drawing/2014/main" id="{3186FA39-25A8-46F8-AF37-61C7D02DDDD7}"/>
                </a:ext>
              </a:extLst>
            </p:cNvPr>
            <p:cNvSpPr>
              <a:spLocks noChangeShapeType="1"/>
            </p:cNvSpPr>
            <p:nvPr/>
          </p:nvSpPr>
          <p:spPr bwMode="auto">
            <a:xfrm flipH="1">
              <a:off x="1656" y="4039"/>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86" name="Oval 25">
              <a:extLst>
                <a:ext uri="{FF2B5EF4-FFF2-40B4-BE49-F238E27FC236}">
                  <a16:creationId xmlns:a16="http://schemas.microsoft.com/office/drawing/2014/main" id="{E7F56CB4-6384-45D9-8775-29DB7B7850A8}"/>
                </a:ext>
              </a:extLst>
            </p:cNvPr>
            <p:cNvSpPr>
              <a:spLocks noChangeArrowheads="1"/>
            </p:cNvSpPr>
            <p:nvPr/>
          </p:nvSpPr>
          <p:spPr bwMode="auto">
            <a:xfrm>
              <a:off x="1512" y="4111"/>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18</a:t>
              </a:r>
              <a:endParaRPr lang="en-US" altLang="en-US" sz="1600" b="1">
                <a:solidFill>
                  <a:srgbClr val="993300"/>
                </a:solidFill>
              </a:endParaRPr>
            </a:p>
          </p:txBody>
        </p:sp>
        <p:sp>
          <p:nvSpPr>
            <p:cNvPr id="22687" name="Rectangle 26">
              <a:extLst>
                <a:ext uri="{FF2B5EF4-FFF2-40B4-BE49-F238E27FC236}">
                  <a16:creationId xmlns:a16="http://schemas.microsoft.com/office/drawing/2014/main" id="{87DA012A-CD20-4812-8C6C-0475BAE447B7}"/>
                </a:ext>
              </a:extLst>
            </p:cNvPr>
            <p:cNvSpPr>
              <a:spLocks noChangeArrowheads="1"/>
            </p:cNvSpPr>
            <p:nvPr/>
          </p:nvSpPr>
          <p:spPr bwMode="auto">
            <a:xfrm>
              <a:off x="1296" y="4111"/>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grpSp>
      <p:grpSp>
        <p:nvGrpSpPr>
          <p:cNvPr id="22532" name="Group 27">
            <a:extLst>
              <a:ext uri="{FF2B5EF4-FFF2-40B4-BE49-F238E27FC236}">
                <a16:creationId xmlns:a16="http://schemas.microsoft.com/office/drawing/2014/main" id="{9901BFDA-7C5F-4752-9E0B-51DA9ACCA5FD}"/>
              </a:ext>
            </a:extLst>
          </p:cNvPr>
          <p:cNvGrpSpPr>
            <a:grpSpLocks/>
          </p:cNvGrpSpPr>
          <p:nvPr/>
        </p:nvGrpSpPr>
        <p:grpSpPr bwMode="auto">
          <a:xfrm>
            <a:off x="4572000" y="990600"/>
            <a:ext cx="2819400" cy="2057400"/>
            <a:chOff x="1296" y="581"/>
            <a:chExt cx="1656" cy="1296"/>
          </a:xfrm>
        </p:grpSpPr>
        <p:sp>
          <p:nvSpPr>
            <p:cNvPr id="22639" name="Oval 28">
              <a:extLst>
                <a:ext uri="{FF2B5EF4-FFF2-40B4-BE49-F238E27FC236}">
                  <a16:creationId xmlns:a16="http://schemas.microsoft.com/office/drawing/2014/main" id="{13F9C52C-F3FB-4A62-9D86-BF916A83A845}"/>
                </a:ext>
              </a:extLst>
            </p:cNvPr>
            <p:cNvSpPr>
              <a:spLocks noChangeArrowheads="1"/>
            </p:cNvSpPr>
            <p:nvPr/>
          </p:nvSpPr>
          <p:spPr bwMode="auto">
            <a:xfrm>
              <a:off x="2160" y="652"/>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45</a:t>
              </a:r>
              <a:endParaRPr lang="en-US" altLang="en-US" sz="1600" b="1">
                <a:solidFill>
                  <a:srgbClr val="993300"/>
                </a:solidFill>
              </a:endParaRPr>
            </a:p>
          </p:txBody>
        </p:sp>
        <p:sp>
          <p:nvSpPr>
            <p:cNvPr id="22640" name="Line 29">
              <a:extLst>
                <a:ext uri="{FF2B5EF4-FFF2-40B4-BE49-F238E27FC236}">
                  <a16:creationId xmlns:a16="http://schemas.microsoft.com/office/drawing/2014/main" id="{94BA5055-BD20-41C0-B465-AFDC94EC9D2D}"/>
                </a:ext>
              </a:extLst>
            </p:cNvPr>
            <p:cNvSpPr>
              <a:spLocks noChangeShapeType="1"/>
            </p:cNvSpPr>
            <p:nvPr/>
          </p:nvSpPr>
          <p:spPr bwMode="auto">
            <a:xfrm flipH="1">
              <a:off x="2016" y="796"/>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41" name="Line 30">
              <a:extLst>
                <a:ext uri="{FF2B5EF4-FFF2-40B4-BE49-F238E27FC236}">
                  <a16:creationId xmlns:a16="http://schemas.microsoft.com/office/drawing/2014/main" id="{1E938DE4-1BB9-40BC-BAF6-DF1845940C8B}"/>
                </a:ext>
              </a:extLst>
            </p:cNvPr>
            <p:cNvSpPr>
              <a:spLocks noChangeShapeType="1"/>
            </p:cNvSpPr>
            <p:nvPr/>
          </p:nvSpPr>
          <p:spPr bwMode="auto">
            <a:xfrm>
              <a:off x="2376" y="796"/>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42" name="Oval 31">
              <a:extLst>
                <a:ext uri="{FF2B5EF4-FFF2-40B4-BE49-F238E27FC236}">
                  <a16:creationId xmlns:a16="http://schemas.microsoft.com/office/drawing/2014/main" id="{556726D6-4711-420C-9D77-9B7E778A4B27}"/>
                </a:ext>
              </a:extLst>
            </p:cNvPr>
            <p:cNvSpPr>
              <a:spLocks noChangeArrowheads="1"/>
            </p:cNvSpPr>
            <p:nvPr/>
          </p:nvSpPr>
          <p:spPr bwMode="auto">
            <a:xfrm>
              <a:off x="2376" y="869"/>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63</a:t>
              </a:r>
              <a:endParaRPr lang="en-US" altLang="en-US" sz="1600" b="1">
                <a:solidFill>
                  <a:srgbClr val="993300"/>
                </a:solidFill>
              </a:endParaRPr>
            </a:p>
          </p:txBody>
        </p:sp>
        <p:sp>
          <p:nvSpPr>
            <p:cNvPr id="22643" name="Oval 32">
              <a:extLst>
                <a:ext uri="{FF2B5EF4-FFF2-40B4-BE49-F238E27FC236}">
                  <a16:creationId xmlns:a16="http://schemas.microsoft.com/office/drawing/2014/main" id="{F9DD52F9-9318-45DC-8362-6F30AFB0C802}"/>
                </a:ext>
              </a:extLst>
            </p:cNvPr>
            <p:cNvSpPr>
              <a:spLocks noChangeArrowheads="1"/>
            </p:cNvSpPr>
            <p:nvPr/>
          </p:nvSpPr>
          <p:spPr bwMode="auto">
            <a:xfrm>
              <a:off x="1944" y="869"/>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36</a:t>
              </a:r>
              <a:endParaRPr lang="en-US" altLang="en-US" sz="1600" b="1">
                <a:solidFill>
                  <a:srgbClr val="993300"/>
                </a:solidFill>
              </a:endParaRPr>
            </a:p>
          </p:txBody>
        </p:sp>
        <p:sp>
          <p:nvSpPr>
            <p:cNvPr id="22644" name="Line 33">
              <a:extLst>
                <a:ext uri="{FF2B5EF4-FFF2-40B4-BE49-F238E27FC236}">
                  <a16:creationId xmlns:a16="http://schemas.microsoft.com/office/drawing/2014/main" id="{D44E8542-D019-4AF1-A3AD-AAEA8E7488DB}"/>
                </a:ext>
              </a:extLst>
            </p:cNvPr>
            <p:cNvSpPr>
              <a:spLocks noChangeShapeType="1"/>
            </p:cNvSpPr>
            <p:nvPr/>
          </p:nvSpPr>
          <p:spPr bwMode="auto">
            <a:xfrm flipH="1">
              <a:off x="1800" y="1013"/>
              <a:ext cx="144" cy="21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45" name="Oval 34">
              <a:extLst>
                <a:ext uri="{FF2B5EF4-FFF2-40B4-BE49-F238E27FC236}">
                  <a16:creationId xmlns:a16="http://schemas.microsoft.com/office/drawing/2014/main" id="{3FA6A8B0-1D3B-486F-936A-672946B47208}"/>
                </a:ext>
              </a:extLst>
            </p:cNvPr>
            <p:cNvSpPr>
              <a:spLocks noChangeArrowheads="1"/>
            </p:cNvSpPr>
            <p:nvPr/>
          </p:nvSpPr>
          <p:spPr bwMode="auto">
            <a:xfrm>
              <a:off x="1728" y="1085"/>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27</a:t>
              </a:r>
              <a:endParaRPr lang="en-US" altLang="en-US" sz="1600" b="1">
                <a:solidFill>
                  <a:srgbClr val="993300"/>
                </a:solidFill>
              </a:endParaRPr>
            </a:p>
          </p:txBody>
        </p:sp>
        <p:sp>
          <p:nvSpPr>
            <p:cNvPr id="22646" name="Line 35">
              <a:extLst>
                <a:ext uri="{FF2B5EF4-FFF2-40B4-BE49-F238E27FC236}">
                  <a16:creationId xmlns:a16="http://schemas.microsoft.com/office/drawing/2014/main" id="{F29C9118-CFAA-4085-A343-8AD865F5B56C}"/>
                </a:ext>
              </a:extLst>
            </p:cNvPr>
            <p:cNvSpPr>
              <a:spLocks noChangeShapeType="1"/>
            </p:cNvSpPr>
            <p:nvPr/>
          </p:nvSpPr>
          <p:spPr bwMode="auto">
            <a:xfrm>
              <a:off x="2088" y="1085"/>
              <a:ext cx="36"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47" name="Oval 36">
              <a:extLst>
                <a:ext uri="{FF2B5EF4-FFF2-40B4-BE49-F238E27FC236}">
                  <a16:creationId xmlns:a16="http://schemas.microsoft.com/office/drawing/2014/main" id="{436F974E-12B6-452B-899B-9AE276544E26}"/>
                </a:ext>
              </a:extLst>
            </p:cNvPr>
            <p:cNvSpPr>
              <a:spLocks noChangeArrowheads="1"/>
            </p:cNvSpPr>
            <p:nvPr/>
          </p:nvSpPr>
          <p:spPr bwMode="auto">
            <a:xfrm>
              <a:off x="2016" y="1157"/>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39</a:t>
              </a:r>
              <a:endParaRPr lang="en-US" altLang="en-US" sz="1600" b="1">
                <a:solidFill>
                  <a:srgbClr val="993300"/>
                </a:solidFill>
              </a:endParaRPr>
            </a:p>
          </p:txBody>
        </p:sp>
        <p:sp>
          <p:nvSpPr>
            <p:cNvPr id="22648" name="Line 37">
              <a:extLst>
                <a:ext uri="{FF2B5EF4-FFF2-40B4-BE49-F238E27FC236}">
                  <a16:creationId xmlns:a16="http://schemas.microsoft.com/office/drawing/2014/main" id="{6EDE89FF-F6BE-46E4-B4FB-D685B9924BD5}"/>
                </a:ext>
              </a:extLst>
            </p:cNvPr>
            <p:cNvSpPr>
              <a:spLocks noChangeShapeType="1"/>
            </p:cNvSpPr>
            <p:nvPr/>
          </p:nvSpPr>
          <p:spPr bwMode="auto">
            <a:xfrm flipH="1">
              <a:off x="2376" y="1085"/>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49" name="Oval 38">
              <a:extLst>
                <a:ext uri="{FF2B5EF4-FFF2-40B4-BE49-F238E27FC236}">
                  <a16:creationId xmlns:a16="http://schemas.microsoft.com/office/drawing/2014/main" id="{023E759C-8FF1-494A-835C-F89946575706}"/>
                </a:ext>
              </a:extLst>
            </p:cNvPr>
            <p:cNvSpPr>
              <a:spLocks noChangeArrowheads="1"/>
            </p:cNvSpPr>
            <p:nvPr/>
          </p:nvSpPr>
          <p:spPr bwMode="auto">
            <a:xfrm>
              <a:off x="2304" y="1157"/>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54</a:t>
              </a:r>
              <a:endParaRPr lang="en-US" altLang="en-US" sz="1600" b="1">
                <a:solidFill>
                  <a:srgbClr val="993300"/>
                </a:solidFill>
              </a:endParaRPr>
            </a:p>
          </p:txBody>
        </p:sp>
        <p:sp>
          <p:nvSpPr>
            <p:cNvPr id="22650" name="Line 39">
              <a:extLst>
                <a:ext uri="{FF2B5EF4-FFF2-40B4-BE49-F238E27FC236}">
                  <a16:creationId xmlns:a16="http://schemas.microsoft.com/office/drawing/2014/main" id="{7184E846-448E-4AEF-AE70-E0E47AA2AA7F}"/>
                </a:ext>
              </a:extLst>
            </p:cNvPr>
            <p:cNvSpPr>
              <a:spLocks noChangeShapeType="1"/>
            </p:cNvSpPr>
            <p:nvPr/>
          </p:nvSpPr>
          <p:spPr bwMode="auto">
            <a:xfrm>
              <a:off x="2520" y="1085"/>
              <a:ext cx="216"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51" name="Oval 40">
              <a:extLst>
                <a:ext uri="{FF2B5EF4-FFF2-40B4-BE49-F238E27FC236}">
                  <a16:creationId xmlns:a16="http://schemas.microsoft.com/office/drawing/2014/main" id="{0F9B5FEC-2945-4285-8D22-96B57CE585C4}"/>
                </a:ext>
              </a:extLst>
            </p:cNvPr>
            <p:cNvSpPr>
              <a:spLocks noChangeArrowheads="1"/>
            </p:cNvSpPr>
            <p:nvPr/>
          </p:nvSpPr>
          <p:spPr bwMode="auto">
            <a:xfrm>
              <a:off x="2592" y="1157"/>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72</a:t>
              </a:r>
              <a:endParaRPr lang="en-US" altLang="en-US" sz="1600" b="1">
                <a:solidFill>
                  <a:srgbClr val="993300"/>
                </a:solidFill>
              </a:endParaRPr>
            </a:p>
          </p:txBody>
        </p:sp>
        <p:sp>
          <p:nvSpPr>
            <p:cNvPr id="22652" name="Rectangle 41">
              <a:extLst>
                <a:ext uri="{FF2B5EF4-FFF2-40B4-BE49-F238E27FC236}">
                  <a16:creationId xmlns:a16="http://schemas.microsoft.com/office/drawing/2014/main" id="{A65C928D-8E4E-4C7D-A3FF-158BFD3594E3}"/>
                </a:ext>
              </a:extLst>
            </p:cNvPr>
            <p:cNvSpPr>
              <a:spLocks noChangeArrowheads="1"/>
            </p:cNvSpPr>
            <p:nvPr/>
          </p:nvSpPr>
          <p:spPr bwMode="auto">
            <a:xfrm>
              <a:off x="2808" y="1229"/>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653" name="Rectangle 42">
              <a:extLst>
                <a:ext uri="{FF2B5EF4-FFF2-40B4-BE49-F238E27FC236}">
                  <a16:creationId xmlns:a16="http://schemas.microsoft.com/office/drawing/2014/main" id="{CCE07668-F2BE-49C2-AAC5-D67C04363E30}"/>
                </a:ext>
              </a:extLst>
            </p:cNvPr>
            <p:cNvSpPr>
              <a:spLocks noChangeArrowheads="1"/>
            </p:cNvSpPr>
            <p:nvPr/>
          </p:nvSpPr>
          <p:spPr bwMode="auto">
            <a:xfrm>
              <a:off x="2232" y="1013"/>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654" name="Rectangle 43">
              <a:extLst>
                <a:ext uri="{FF2B5EF4-FFF2-40B4-BE49-F238E27FC236}">
                  <a16:creationId xmlns:a16="http://schemas.microsoft.com/office/drawing/2014/main" id="{08C11172-4B49-483D-A945-C21F215B6A17}"/>
                </a:ext>
              </a:extLst>
            </p:cNvPr>
            <p:cNvSpPr>
              <a:spLocks noChangeArrowheads="1"/>
            </p:cNvSpPr>
            <p:nvPr/>
          </p:nvSpPr>
          <p:spPr bwMode="auto">
            <a:xfrm>
              <a:off x="2592" y="869"/>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655" name="Rectangle 44">
              <a:extLst>
                <a:ext uri="{FF2B5EF4-FFF2-40B4-BE49-F238E27FC236}">
                  <a16:creationId xmlns:a16="http://schemas.microsoft.com/office/drawing/2014/main" id="{F14B3EF5-6988-407E-9DCE-D3F477DA005F}"/>
                </a:ext>
              </a:extLst>
            </p:cNvPr>
            <p:cNvSpPr>
              <a:spLocks noChangeArrowheads="1"/>
            </p:cNvSpPr>
            <p:nvPr/>
          </p:nvSpPr>
          <p:spPr bwMode="auto">
            <a:xfrm>
              <a:off x="2376" y="581"/>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2</a:t>
              </a:r>
              <a:endParaRPr lang="en-US" altLang="en-US" sz="1600" b="1">
                <a:solidFill>
                  <a:srgbClr val="993300"/>
                </a:solidFill>
              </a:endParaRPr>
            </a:p>
          </p:txBody>
        </p:sp>
        <p:sp>
          <p:nvSpPr>
            <p:cNvPr id="22656" name="Rectangle 45">
              <a:extLst>
                <a:ext uri="{FF2B5EF4-FFF2-40B4-BE49-F238E27FC236}">
                  <a16:creationId xmlns:a16="http://schemas.microsoft.com/office/drawing/2014/main" id="{15134A5B-C73A-4BFB-A5A0-BFE0411E5D3A}"/>
                </a:ext>
              </a:extLst>
            </p:cNvPr>
            <p:cNvSpPr>
              <a:spLocks noChangeArrowheads="1"/>
            </p:cNvSpPr>
            <p:nvPr/>
          </p:nvSpPr>
          <p:spPr bwMode="auto">
            <a:xfrm>
              <a:off x="1584" y="1013"/>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2</a:t>
              </a:r>
              <a:endParaRPr lang="en-US" altLang="en-US" sz="1600" b="1">
                <a:solidFill>
                  <a:srgbClr val="993300"/>
                </a:solidFill>
              </a:endParaRPr>
            </a:p>
          </p:txBody>
        </p:sp>
        <p:sp>
          <p:nvSpPr>
            <p:cNvPr id="22657" name="Rectangle 46">
              <a:extLst>
                <a:ext uri="{FF2B5EF4-FFF2-40B4-BE49-F238E27FC236}">
                  <a16:creationId xmlns:a16="http://schemas.microsoft.com/office/drawing/2014/main" id="{F5D49474-4F38-447D-9992-E7D802CD7D02}"/>
                </a:ext>
              </a:extLst>
            </p:cNvPr>
            <p:cNvSpPr>
              <a:spLocks noChangeArrowheads="1"/>
            </p:cNvSpPr>
            <p:nvPr/>
          </p:nvSpPr>
          <p:spPr bwMode="auto">
            <a:xfrm>
              <a:off x="2016" y="1373"/>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658" name="Rectangle 47">
              <a:extLst>
                <a:ext uri="{FF2B5EF4-FFF2-40B4-BE49-F238E27FC236}">
                  <a16:creationId xmlns:a16="http://schemas.microsoft.com/office/drawing/2014/main" id="{3206F95D-13F0-4554-89FF-A60C4470C844}"/>
                </a:ext>
              </a:extLst>
            </p:cNvPr>
            <p:cNvSpPr>
              <a:spLocks noChangeArrowheads="1"/>
            </p:cNvSpPr>
            <p:nvPr/>
          </p:nvSpPr>
          <p:spPr bwMode="auto">
            <a:xfrm>
              <a:off x="1872" y="725"/>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2</a:t>
              </a:r>
              <a:endParaRPr lang="en-US" altLang="en-US" sz="1600" b="1">
                <a:solidFill>
                  <a:srgbClr val="993300"/>
                </a:solidFill>
              </a:endParaRPr>
            </a:p>
          </p:txBody>
        </p:sp>
        <p:sp>
          <p:nvSpPr>
            <p:cNvPr id="22659" name="Line 48">
              <a:extLst>
                <a:ext uri="{FF2B5EF4-FFF2-40B4-BE49-F238E27FC236}">
                  <a16:creationId xmlns:a16="http://schemas.microsoft.com/office/drawing/2014/main" id="{9862C34E-799E-4F6D-A8FE-C908ECC71B77}"/>
                </a:ext>
              </a:extLst>
            </p:cNvPr>
            <p:cNvSpPr>
              <a:spLocks noChangeShapeType="1"/>
            </p:cNvSpPr>
            <p:nvPr/>
          </p:nvSpPr>
          <p:spPr bwMode="auto">
            <a:xfrm flipH="1">
              <a:off x="1728" y="1301"/>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60" name="Oval 49">
              <a:extLst>
                <a:ext uri="{FF2B5EF4-FFF2-40B4-BE49-F238E27FC236}">
                  <a16:creationId xmlns:a16="http://schemas.microsoft.com/office/drawing/2014/main" id="{67F83A62-CC1F-4349-AC9D-D324F30751B0}"/>
                </a:ext>
              </a:extLst>
            </p:cNvPr>
            <p:cNvSpPr>
              <a:spLocks noChangeArrowheads="1"/>
            </p:cNvSpPr>
            <p:nvPr/>
          </p:nvSpPr>
          <p:spPr bwMode="auto">
            <a:xfrm>
              <a:off x="1584" y="1373"/>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18</a:t>
              </a:r>
              <a:endParaRPr lang="en-US" altLang="en-US" sz="1600" b="1">
                <a:solidFill>
                  <a:srgbClr val="993300"/>
                </a:solidFill>
              </a:endParaRPr>
            </a:p>
          </p:txBody>
        </p:sp>
        <p:sp>
          <p:nvSpPr>
            <p:cNvPr id="22661" name="Line 50">
              <a:extLst>
                <a:ext uri="{FF2B5EF4-FFF2-40B4-BE49-F238E27FC236}">
                  <a16:creationId xmlns:a16="http://schemas.microsoft.com/office/drawing/2014/main" id="{915981BD-7CA9-44B9-BB44-A191C227E04F}"/>
                </a:ext>
              </a:extLst>
            </p:cNvPr>
            <p:cNvSpPr>
              <a:spLocks noChangeShapeType="1"/>
            </p:cNvSpPr>
            <p:nvPr/>
          </p:nvSpPr>
          <p:spPr bwMode="auto">
            <a:xfrm flipH="1">
              <a:off x="1584" y="1589"/>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62" name="Oval 51">
              <a:extLst>
                <a:ext uri="{FF2B5EF4-FFF2-40B4-BE49-F238E27FC236}">
                  <a16:creationId xmlns:a16="http://schemas.microsoft.com/office/drawing/2014/main" id="{603172C3-88DB-4454-88C5-C87927B6F240}"/>
                </a:ext>
              </a:extLst>
            </p:cNvPr>
            <p:cNvSpPr>
              <a:spLocks noChangeArrowheads="1"/>
            </p:cNvSpPr>
            <p:nvPr/>
          </p:nvSpPr>
          <p:spPr bwMode="auto">
            <a:xfrm>
              <a:off x="1440" y="1661"/>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9</a:t>
              </a:r>
              <a:endParaRPr lang="en-US" altLang="en-US" sz="1600" b="1">
                <a:solidFill>
                  <a:srgbClr val="993300"/>
                </a:solidFill>
              </a:endParaRPr>
            </a:p>
          </p:txBody>
        </p:sp>
        <p:sp>
          <p:nvSpPr>
            <p:cNvPr id="22663" name="Rectangle 52">
              <a:extLst>
                <a:ext uri="{FF2B5EF4-FFF2-40B4-BE49-F238E27FC236}">
                  <a16:creationId xmlns:a16="http://schemas.microsoft.com/office/drawing/2014/main" id="{ED7C8403-0EAC-4C0E-8AB9-2FCE36E799A9}"/>
                </a:ext>
              </a:extLst>
            </p:cNvPr>
            <p:cNvSpPr>
              <a:spLocks noChangeArrowheads="1"/>
            </p:cNvSpPr>
            <p:nvPr/>
          </p:nvSpPr>
          <p:spPr bwMode="auto">
            <a:xfrm>
              <a:off x="1440" y="1301"/>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1</a:t>
              </a:r>
              <a:endParaRPr lang="en-US" altLang="en-US" sz="1600" b="1">
                <a:solidFill>
                  <a:srgbClr val="993300"/>
                </a:solidFill>
              </a:endParaRPr>
            </a:p>
          </p:txBody>
        </p:sp>
        <p:sp>
          <p:nvSpPr>
            <p:cNvPr id="22664" name="Rectangle 53">
              <a:extLst>
                <a:ext uri="{FF2B5EF4-FFF2-40B4-BE49-F238E27FC236}">
                  <a16:creationId xmlns:a16="http://schemas.microsoft.com/office/drawing/2014/main" id="{621C2C80-30C3-40DC-9556-4961BB39B78F}"/>
                </a:ext>
              </a:extLst>
            </p:cNvPr>
            <p:cNvSpPr>
              <a:spLocks noChangeArrowheads="1"/>
            </p:cNvSpPr>
            <p:nvPr/>
          </p:nvSpPr>
          <p:spPr bwMode="auto">
            <a:xfrm>
              <a:off x="1296" y="1589"/>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grpSp>
      <p:grpSp>
        <p:nvGrpSpPr>
          <p:cNvPr id="22533" name="Group 54">
            <a:extLst>
              <a:ext uri="{FF2B5EF4-FFF2-40B4-BE49-F238E27FC236}">
                <a16:creationId xmlns:a16="http://schemas.microsoft.com/office/drawing/2014/main" id="{E2AEE1F6-1032-4941-AB60-230AFF4FD4C9}"/>
              </a:ext>
            </a:extLst>
          </p:cNvPr>
          <p:cNvGrpSpPr>
            <a:grpSpLocks/>
          </p:cNvGrpSpPr>
          <p:nvPr/>
        </p:nvGrpSpPr>
        <p:grpSpPr bwMode="auto">
          <a:xfrm>
            <a:off x="7543800" y="1066800"/>
            <a:ext cx="2514600" cy="1714500"/>
            <a:chOff x="1440" y="1694"/>
            <a:chExt cx="1512" cy="1080"/>
          </a:xfrm>
        </p:grpSpPr>
        <p:sp>
          <p:nvSpPr>
            <p:cNvPr id="22613" name="Oval 55">
              <a:extLst>
                <a:ext uri="{FF2B5EF4-FFF2-40B4-BE49-F238E27FC236}">
                  <a16:creationId xmlns:a16="http://schemas.microsoft.com/office/drawing/2014/main" id="{2EBC6402-A081-4839-A235-F4468F31A524}"/>
                </a:ext>
              </a:extLst>
            </p:cNvPr>
            <p:cNvSpPr>
              <a:spLocks noChangeArrowheads="1"/>
            </p:cNvSpPr>
            <p:nvPr/>
          </p:nvSpPr>
          <p:spPr bwMode="auto">
            <a:xfrm>
              <a:off x="2160" y="176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45</a:t>
              </a:r>
              <a:endParaRPr lang="en-US" altLang="en-US" sz="1600" b="1">
                <a:solidFill>
                  <a:srgbClr val="993300"/>
                </a:solidFill>
              </a:endParaRPr>
            </a:p>
          </p:txBody>
        </p:sp>
        <p:sp>
          <p:nvSpPr>
            <p:cNvPr id="22614" name="Line 56">
              <a:extLst>
                <a:ext uri="{FF2B5EF4-FFF2-40B4-BE49-F238E27FC236}">
                  <a16:creationId xmlns:a16="http://schemas.microsoft.com/office/drawing/2014/main" id="{888BCDAE-2C3A-48F5-8504-2DCD6BB6929A}"/>
                </a:ext>
              </a:extLst>
            </p:cNvPr>
            <p:cNvSpPr>
              <a:spLocks noChangeShapeType="1"/>
            </p:cNvSpPr>
            <p:nvPr/>
          </p:nvSpPr>
          <p:spPr bwMode="auto">
            <a:xfrm flipH="1">
              <a:off x="2016" y="1910"/>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15" name="Line 57">
              <a:extLst>
                <a:ext uri="{FF2B5EF4-FFF2-40B4-BE49-F238E27FC236}">
                  <a16:creationId xmlns:a16="http://schemas.microsoft.com/office/drawing/2014/main" id="{934BABA7-4292-479E-8C65-972AA18D81C0}"/>
                </a:ext>
              </a:extLst>
            </p:cNvPr>
            <p:cNvSpPr>
              <a:spLocks noChangeShapeType="1"/>
            </p:cNvSpPr>
            <p:nvPr/>
          </p:nvSpPr>
          <p:spPr bwMode="auto">
            <a:xfrm>
              <a:off x="2376" y="1910"/>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16" name="Oval 58">
              <a:extLst>
                <a:ext uri="{FF2B5EF4-FFF2-40B4-BE49-F238E27FC236}">
                  <a16:creationId xmlns:a16="http://schemas.microsoft.com/office/drawing/2014/main" id="{4D6E8952-C9DF-4758-91D3-29CC8D1B61B2}"/>
                </a:ext>
              </a:extLst>
            </p:cNvPr>
            <p:cNvSpPr>
              <a:spLocks noChangeArrowheads="1"/>
            </p:cNvSpPr>
            <p:nvPr/>
          </p:nvSpPr>
          <p:spPr bwMode="auto">
            <a:xfrm>
              <a:off x="2376" y="1982"/>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63</a:t>
              </a:r>
              <a:endParaRPr lang="en-US" altLang="en-US" sz="1600" b="1">
                <a:solidFill>
                  <a:srgbClr val="993300"/>
                </a:solidFill>
              </a:endParaRPr>
            </a:p>
          </p:txBody>
        </p:sp>
        <p:sp>
          <p:nvSpPr>
            <p:cNvPr id="22617" name="Oval 59">
              <a:extLst>
                <a:ext uri="{FF2B5EF4-FFF2-40B4-BE49-F238E27FC236}">
                  <a16:creationId xmlns:a16="http://schemas.microsoft.com/office/drawing/2014/main" id="{72B52312-66F0-4217-850A-19A30BFB8A06}"/>
                </a:ext>
              </a:extLst>
            </p:cNvPr>
            <p:cNvSpPr>
              <a:spLocks noChangeArrowheads="1"/>
            </p:cNvSpPr>
            <p:nvPr/>
          </p:nvSpPr>
          <p:spPr bwMode="auto">
            <a:xfrm>
              <a:off x="1944" y="1982"/>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27</a:t>
              </a:r>
              <a:endParaRPr lang="en-US" altLang="en-US" sz="1600" b="1">
                <a:solidFill>
                  <a:srgbClr val="993300"/>
                </a:solidFill>
              </a:endParaRPr>
            </a:p>
          </p:txBody>
        </p:sp>
        <p:sp>
          <p:nvSpPr>
            <p:cNvPr id="22618" name="Line 60">
              <a:extLst>
                <a:ext uri="{FF2B5EF4-FFF2-40B4-BE49-F238E27FC236}">
                  <a16:creationId xmlns:a16="http://schemas.microsoft.com/office/drawing/2014/main" id="{504FB8DE-E219-4698-9727-96AE5D336DBC}"/>
                </a:ext>
              </a:extLst>
            </p:cNvPr>
            <p:cNvSpPr>
              <a:spLocks noChangeShapeType="1"/>
            </p:cNvSpPr>
            <p:nvPr/>
          </p:nvSpPr>
          <p:spPr bwMode="auto">
            <a:xfrm flipH="1">
              <a:off x="1800" y="2126"/>
              <a:ext cx="144" cy="21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19" name="Oval 61">
              <a:extLst>
                <a:ext uri="{FF2B5EF4-FFF2-40B4-BE49-F238E27FC236}">
                  <a16:creationId xmlns:a16="http://schemas.microsoft.com/office/drawing/2014/main" id="{75892837-97BC-4885-9A67-745686D0CC6E}"/>
                </a:ext>
              </a:extLst>
            </p:cNvPr>
            <p:cNvSpPr>
              <a:spLocks noChangeArrowheads="1"/>
            </p:cNvSpPr>
            <p:nvPr/>
          </p:nvSpPr>
          <p:spPr bwMode="auto">
            <a:xfrm>
              <a:off x="1728" y="2198"/>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18</a:t>
              </a:r>
              <a:endParaRPr lang="en-US" altLang="en-US" sz="1600" b="1">
                <a:solidFill>
                  <a:srgbClr val="993300"/>
                </a:solidFill>
              </a:endParaRPr>
            </a:p>
          </p:txBody>
        </p:sp>
        <p:sp>
          <p:nvSpPr>
            <p:cNvPr id="22620" name="Line 62">
              <a:extLst>
                <a:ext uri="{FF2B5EF4-FFF2-40B4-BE49-F238E27FC236}">
                  <a16:creationId xmlns:a16="http://schemas.microsoft.com/office/drawing/2014/main" id="{362EA199-FBF9-467D-B0B0-23CC6D0B0203}"/>
                </a:ext>
              </a:extLst>
            </p:cNvPr>
            <p:cNvSpPr>
              <a:spLocks noChangeShapeType="1"/>
            </p:cNvSpPr>
            <p:nvPr/>
          </p:nvSpPr>
          <p:spPr bwMode="auto">
            <a:xfrm>
              <a:off x="2088" y="2198"/>
              <a:ext cx="36"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21" name="Oval 63">
              <a:extLst>
                <a:ext uri="{FF2B5EF4-FFF2-40B4-BE49-F238E27FC236}">
                  <a16:creationId xmlns:a16="http://schemas.microsoft.com/office/drawing/2014/main" id="{2356D38C-B854-44D9-9A4C-74DA03E25348}"/>
                </a:ext>
              </a:extLst>
            </p:cNvPr>
            <p:cNvSpPr>
              <a:spLocks noChangeArrowheads="1"/>
            </p:cNvSpPr>
            <p:nvPr/>
          </p:nvSpPr>
          <p:spPr bwMode="auto">
            <a:xfrm>
              <a:off x="2016" y="2270"/>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36</a:t>
              </a:r>
              <a:endParaRPr lang="en-US" altLang="en-US" sz="1600" b="1">
                <a:solidFill>
                  <a:srgbClr val="993300"/>
                </a:solidFill>
              </a:endParaRPr>
            </a:p>
          </p:txBody>
        </p:sp>
        <p:sp>
          <p:nvSpPr>
            <p:cNvPr id="22622" name="Line 64">
              <a:extLst>
                <a:ext uri="{FF2B5EF4-FFF2-40B4-BE49-F238E27FC236}">
                  <a16:creationId xmlns:a16="http://schemas.microsoft.com/office/drawing/2014/main" id="{B3F293D5-6409-4087-8782-D068CD763415}"/>
                </a:ext>
              </a:extLst>
            </p:cNvPr>
            <p:cNvSpPr>
              <a:spLocks noChangeShapeType="1"/>
            </p:cNvSpPr>
            <p:nvPr/>
          </p:nvSpPr>
          <p:spPr bwMode="auto">
            <a:xfrm flipH="1">
              <a:off x="2376" y="2198"/>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23" name="Oval 65">
              <a:extLst>
                <a:ext uri="{FF2B5EF4-FFF2-40B4-BE49-F238E27FC236}">
                  <a16:creationId xmlns:a16="http://schemas.microsoft.com/office/drawing/2014/main" id="{07066C24-C1F1-4D84-80C4-DAF0646E563C}"/>
                </a:ext>
              </a:extLst>
            </p:cNvPr>
            <p:cNvSpPr>
              <a:spLocks noChangeArrowheads="1"/>
            </p:cNvSpPr>
            <p:nvPr/>
          </p:nvSpPr>
          <p:spPr bwMode="auto">
            <a:xfrm>
              <a:off x="2304" y="2270"/>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54</a:t>
              </a:r>
              <a:endParaRPr lang="en-US" altLang="en-US" sz="1600" b="1">
                <a:solidFill>
                  <a:srgbClr val="993300"/>
                </a:solidFill>
              </a:endParaRPr>
            </a:p>
          </p:txBody>
        </p:sp>
        <p:sp>
          <p:nvSpPr>
            <p:cNvPr id="22624" name="Line 66">
              <a:extLst>
                <a:ext uri="{FF2B5EF4-FFF2-40B4-BE49-F238E27FC236}">
                  <a16:creationId xmlns:a16="http://schemas.microsoft.com/office/drawing/2014/main" id="{D4A8539D-7A95-4DE0-A847-726D793B19C8}"/>
                </a:ext>
              </a:extLst>
            </p:cNvPr>
            <p:cNvSpPr>
              <a:spLocks noChangeShapeType="1"/>
            </p:cNvSpPr>
            <p:nvPr/>
          </p:nvSpPr>
          <p:spPr bwMode="auto">
            <a:xfrm>
              <a:off x="2520" y="2198"/>
              <a:ext cx="216"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25" name="Oval 67">
              <a:extLst>
                <a:ext uri="{FF2B5EF4-FFF2-40B4-BE49-F238E27FC236}">
                  <a16:creationId xmlns:a16="http://schemas.microsoft.com/office/drawing/2014/main" id="{269524FC-EAC4-42BC-BCD6-5ED419A7D209}"/>
                </a:ext>
              </a:extLst>
            </p:cNvPr>
            <p:cNvSpPr>
              <a:spLocks noChangeArrowheads="1"/>
            </p:cNvSpPr>
            <p:nvPr/>
          </p:nvSpPr>
          <p:spPr bwMode="auto">
            <a:xfrm>
              <a:off x="2592" y="2270"/>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72</a:t>
              </a:r>
              <a:endParaRPr lang="en-US" altLang="en-US" sz="1600" b="1">
                <a:solidFill>
                  <a:srgbClr val="993300"/>
                </a:solidFill>
              </a:endParaRPr>
            </a:p>
          </p:txBody>
        </p:sp>
        <p:sp>
          <p:nvSpPr>
            <p:cNvPr id="22626" name="Rectangle 68">
              <a:extLst>
                <a:ext uri="{FF2B5EF4-FFF2-40B4-BE49-F238E27FC236}">
                  <a16:creationId xmlns:a16="http://schemas.microsoft.com/office/drawing/2014/main" id="{FAA0BDA8-5A3B-4E5E-8A1F-A46D7DC8D0EB}"/>
                </a:ext>
              </a:extLst>
            </p:cNvPr>
            <p:cNvSpPr>
              <a:spLocks noChangeArrowheads="1"/>
            </p:cNvSpPr>
            <p:nvPr/>
          </p:nvSpPr>
          <p:spPr bwMode="auto">
            <a:xfrm>
              <a:off x="2808" y="2342"/>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627" name="Rectangle 69">
              <a:extLst>
                <a:ext uri="{FF2B5EF4-FFF2-40B4-BE49-F238E27FC236}">
                  <a16:creationId xmlns:a16="http://schemas.microsoft.com/office/drawing/2014/main" id="{B042CE98-FC99-45A9-8253-F09765E5EB20}"/>
                </a:ext>
              </a:extLst>
            </p:cNvPr>
            <p:cNvSpPr>
              <a:spLocks noChangeArrowheads="1"/>
            </p:cNvSpPr>
            <p:nvPr/>
          </p:nvSpPr>
          <p:spPr bwMode="auto">
            <a:xfrm>
              <a:off x="2232" y="2126"/>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628" name="Rectangle 70">
              <a:extLst>
                <a:ext uri="{FF2B5EF4-FFF2-40B4-BE49-F238E27FC236}">
                  <a16:creationId xmlns:a16="http://schemas.microsoft.com/office/drawing/2014/main" id="{8BE96BDF-F75B-4558-AED4-99F5A8684F39}"/>
                </a:ext>
              </a:extLst>
            </p:cNvPr>
            <p:cNvSpPr>
              <a:spLocks noChangeArrowheads="1"/>
            </p:cNvSpPr>
            <p:nvPr/>
          </p:nvSpPr>
          <p:spPr bwMode="auto">
            <a:xfrm>
              <a:off x="2592" y="1982"/>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629" name="Rectangle 71">
              <a:extLst>
                <a:ext uri="{FF2B5EF4-FFF2-40B4-BE49-F238E27FC236}">
                  <a16:creationId xmlns:a16="http://schemas.microsoft.com/office/drawing/2014/main" id="{44CA8DC0-AA8A-45E3-ADFD-046748B4EA46}"/>
                </a:ext>
              </a:extLst>
            </p:cNvPr>
            <p:cNvSpPr>
              <a:spLocks noChangeArrowheads="1"/>
            </p:cNvSpPr>
            <p:nvPr/>
          </p:nvSpPr>
          <p:spPr bwMode="auto">
            <a:xfrm>
              <a:off x="2376" y="1694"/>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1</a:t>
              </a:r>
              <a:endParaRPr lang="en-US" altLang="en-US" sz="1600" b="1">
                <a:solidFill>
                  <a:srgbClr val="993300"/>
                </a:solidFill>
              </a:endParaRPr>
            </a:p>
          </p:txBody>
        </p:sp>
        <p:sp>
          <p:nvSpPr>
            <p:cNvPr id="22630" name="Rectangle 72">
              <a:extLst>
                <a:ext uri="{FF2B5EF4-FFF2-40B4-BE49-F238E27FC236}">
                  <a16:creationId xmlns:a16="http://schemas.microsoft.com/office/drawing/2014/main" id="{3AD4E94E-EDD5-4E28-B1FF-70A0F9CBCFAE}"/>
                </a:ext>
              </a:extLst>
            </p:cNvPr>
            <p:cNvSpPr>
              <a:spLocks noChangeArrowheads="1"/>
            </p:cNvSpPr>
            <p:nvPr/>
          </p:nvSpPr>
          <p:spPr bwMode="auto">
            <a:xfrm>
              <a:off x="1584" y="2126"/>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1</a:t>
              </a:r>
              <a:endParaRPr lang="en-US" altLang="en-US" sz="1600" b="1">
                <a:solidFill>
                  <a:srgbClr val="993300"/>
                </a:solidFill>
              </a:endParaRPr>
            </a:p>
          </p:txBody>
        </p:sp>
        <p:sp>
          <p:nvSpPr>
            <p:cNvPr id="22631" name="Rectangle 73">
              <a:extLst>
                <a:ext uri="{FF2B5EF4-FFF2-40B4-BE49-F238E27FC236}">
                  <a16:creationId xmlns:a16="http://schemas.microsoft.com/office/drawing/2014/main" id="{CF2FC305-4007-4AB8-80E9-4B6DAEC7BC90}"/>
                </a:ext>
              </a:extLst>
            </p:cNvPr>
            <p:cNvSpPr>
              <a:spLocks noChangeArrowheads="1"/>
            </p:cNvSpPr>
            <p:nvPr/>
          </p:nvSpPr>
          <p:spPr bwMode="auto">
            <a:xfrm>
              <a:off x="2016" y="2486"/>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632" name="Rectangle 74">
              <a:extLst>
                <a:ext uri="{FF2B5EF4-FFF2-40B4-BE49-F238E27FC236}">
                  <a16:creationId xmlns:a16="http://schemas.microsoft.com/office/drawing/2014/main" id="{3F7F00A1-3417-42DB-B108-D988F8EF7286}"/>
                </a:ext>
              </a:extLst>
            </p:cNvPr>
            <p:cNvSpPr>
              <a:spLocks noChangeArrowheads="1"/>
            </p:cNvSpPr>
            <p:nvPr/>
          </p:nvSpPr>
          <p:spPr bwMode="auto">
            <a:xfrm>
              <a:off x="1872" y="1838"/>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633" name="Line 75">
              <a:extLst>
                <a:ext uri="{FF2B5EF4-FFF2-40B4-BE49-F238E27FC236}">
                  <a16:creationId xmlns:a16="http://schemas.microsoft.com/office/drawing/2014/main" id="{CB56A584-A47A-40EC-8F39-B80045C16FE5}"/>
                </a:ext>
              </a:extLst>
            </p:cNvPr>
            <p:cNvSpPr>
              <a:spLocks noChangeShapeType="1"/>
            </p:cNvSpPr>
            <p:nvPr/>
          </p:nvSpPr>
          <p:spPr bwMode="auto">
            <a:xfrm flipH="1">
              <a:off x="1728" y="2414"/>
              <a:ext cx="72" cy="145"/>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34" name="Oval 76">
              <a:extLst>
                <a:ext uri="{FF2B5EF4-FFF2-40B4-BE49-F238E27FC236}">
                  <a16:creationId xmlns:a16="http://schemas.microsoft.com/office/drawing/2014/main" id="{95F731A4-7333-4493-8B81-7652EDBD82B7}"/>
                </a:ext>
              </a:extLst>
            </p:cNvPr>
            <p:cNvSpPr>
              <a:spLocks noChangeArrowheads="1"/>
            </p:cNvSpPr>
            <p:nvPr/>
          </p:nvSpPr>
          <p:spPr bwMode="auto">
            <a:xfrm>
              <a:off x="1584" y="248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9</a:t>
              </a:r>
              <a:endParaRPr lang="en-US" altLang="en-US" sz="1600" b="1">
                <a:solidFill>
                  <a:srgbClr val="993300"/>
                </a:solidFill>
              </a:endParaRPr>
            </a:p>
          </p:txBody>
        </p:sp>
        <p:sp>
          <p:nvSpPr>
            <p:cNvPr id="22635" name="Rectangle 77">
              <a:extLst>
                <a:ext uri="{FF2B5EF4-FFF2-40B4-BE49-F238E27FC236}">
                  <a16:creationId xmlns:a16="http://schemas.microsoft.com/office/drawing/2014/main" id="{57A91188-E742-4260-8996-ED6BE3C515ED}"/>
                </a:ext>
              </a:extLst>
            </p:cNvPr>
            <p:cNvSpPr>
              <a:spLocks noChangeArrowheads="1"/>
            </p:cNvSpPr>
            <p:nvPr/>
          </p:nvSpPr>
          <p:spPr bwMode="auto">
            <a:xfrm>
              <a:off x="1440" y="2414"/>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636" name="Line 78">
              <a:extLst>
                <a:ext uri="{FF2B5EF4-FFF2-40B4-BE49-F238E27FC236}">
                  <a16:creationId xmlns:a16="http://schemas.microsoft.com/office/drawing/2014/main" id="{B2D8F091-7567-46CF-8132-1369B769E446}"/>
                </a:ext>
              </a:extLst>
            </p:cNvPr>
            <p:cNvSpPr>
              <a:spLocks noChangeShapeType="1"/>
            </p:cNvSpPr>
            <p:nvPr/>
          </p:nvSpPr>
          <p:spPr bwMode="auto">
            <a:xfrm>
              <a:off x="2160" y="2486"/>
              <a:ext cx="36"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37" name="Oval 79">
              <a:extLst>
                <a:ext uri="{FF2B5EF4-FFF2-40B4-BE49-F238E27FC236}">
                  <a16:creationId xmlns:a16="http://schemas.microsoft.com/office/drawing/2014/main" id="{32312B25-80CA-4C81-9233-E95B61B5D2BA}"/>
                </a:ext>
              </a:extLst>
            </p:cNvPr>
            <p:cNvSpPr>
              <a:spLocks noChangeArrowheads="1"/>
            </p:cNvSpPr>
            <p:nvPr/>
          </p:nvSpPr>
          <p:spPr bwMode="auto">
            <a:xfrm>
              <a:off x="2088" y="2558"/>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39</a:t>
              </a:r>
              <a:endParaRPr lang="en-US" altLang="en-US" sz="1600" b="1">
                <a:solidFill>
                  <a:srgbClr val="993300"/>
                </a:solidFill>
              </a:endParaRPr>
            </a:p>
          </p:txBody>
        </p:sp>
        <p:sp>
          <p:nvSpPr>
            <p:cNvPr id="22638" name="Rectangle 80">
              <a:extLst>
                <a:ext uri="{FF2B5EF4-FFF2-40B4-BE49-F238E27FC236}">
                  <a16:creationId xmlns:a16="http://schemas.microsoft.com/office/drawing/2014/main" id="{22DA52E2-E63B-4111-AEDA-0F3759AED2A9}"/>
                </a:ext>
              </a:extLst>
            </p:cNvPr>
            <p:cNvSpPr>
              <a:spLocks noChangeArrowheads="1"/>
            </p:cNvSpPr>
            <p:nvPr/>
          </p:nvSpPr>
          <p:spPr bwMode="auto">
            <a:xfrm>
              <a:off x="1872" y="2414"/>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grpSp>
      <p:sp>
        <p:nvSpPr>
          <p:cNvPr id="22534" name="Rectangle 81">
            <a:extLst>
              <a:ext uri="{FF2B5EF4-FFF2-40B4-BE49-F238E27FC236}">
                <a16:creationId xmlns:a16="http://schemas.microsoft.com/office/drawing/2014/main" id="{A5D1F4B3-8650-4C51-9361-F0A3143A6DEC}"/>
              </a:ext>
            </a:extLst>
          </p:cNvPr>
          <p:cNvSpPr>
            <a:spLocks noChangeArrowheads="1"/>
          </p:cNvSpPr>
          <p:nvPr/>
        </p:nvSpPr>
        <p:spPr bwMode="auto">
          <a:xfrm>
            <a:off x="5410200" y="2895600"/>
            <a:ext cx="4724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sz="1800" b="1">
                <a:solidFill>
                  <a:srgbClr val="FF9900"/>
                </a:solidFill>
              </a:rPr>
              <a:t>The tree is balanced using LL rotation</a:t>
            </a:r>
          </a:p>
        </p:txBody>
      </p:sp>
      <p:sp>
        <p:nvSpPr>
          <p:cNvPr id="22535" name="Rectangle 82">
            <a:extLst>
              <a:ext uri="{FF2B5EF4-FFF2-40B4-BE49-F238E27FC236}">
                <a16:creationId xmlns:a16="http://schemas.microsoft.com/office/drawing/2014/main" id="{A905CB85-A37D-4DB0-8268-98E43A003BB9}"/>
              </a:ext>
            </a:extLst>
          </p:cNvPr>
          <p:cNvSpPr>
            <a:spLocks noChangeArrowheads="1"/>
          </p:cNvSpPr>
          <p:nvPr/>
        </p:nvSpPr>
        <p:spPr bwMode="auto">
          <a:xfrm>
            <a:off x="2057400" y="3429000"/>
            <a:ext cx="8153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sz="2000" b="1" dirty="0">
                <a:solidFill>
                  <a:srgbClr val="FF0000"/>
                </a:solidFill>
              </a:rPr>
              <a:t>Consider the AVL tree given below and insert 91 into it</a:t>
            </a:r>
            <a:r>
              <a:rPr lang="en-US" altLang="en-US" sz="2000" b="1" dirty="0">
                <a:solidFill>
                  <a:srgbClr val="FFCCFF"/>
                </a:solidFill>
              </a:rPr>
              <a:t>.</a:t>
            </a:r>
          </a:p>
        </p:txBody>
      </p:sp>
      <p:grpSp>
        <p:nvGrpSpPr>
          <p:cNvPr id="22536" name="Group 83">
            <a:extLst>
              <a:ext uri="{FF2B5EF4-FFF2-40B4-BE49-F238E27FC236}">
                <a16:creationId xmlns:a16="http://schemas.microsoft.com/office/drawing/2014/main" id="{51EA58F1-0E7C-4821-B572-508E71617C48}"/>
              </a:ext>
            </a:extLst>
          </p:cNvPr>
          <p:cNvGrpSpPr>
            <a:grpSpLocks/>
          </p:cNvGrpSpPr>
          <p:nvPr/>
        </p:nvGrpSpPr>
        <p:grpSpPr bwMode="auto">
          <a:xfrm>
            <a:off x="1524000" y="3886200"/>
            <a:ext cx="2667000" cy="1760538"/>
            <a:chOff x="1512" y="3218"/>
            <a:chExt cx="1584" cy="1109"/>
          </a:xfrm>
        </p:grpSpPr>
        <p:sp>
          <p:nvSpPr>
            <p:cNvPr id="22590" name="Oval 84">
              <a:extLst>
                <a:ext uri="{FF2B5EF4-FFF2-40B4-BE49-F238E27FC236}">
                  <a16:creationId xmlns:a16="http://schemas.microsoft.com/office/drawing/2014/main" id="{EBB2A96A-61AB-4D6D-B400-3CC23FC6A746}"/>
                </a:ext>
              </a:extLst>
            </p:cNvPr>
            <p:cNvSpPr>
              <a:spLocks noChangeArrowheads="1"/>
            </p:cNvSpPr>
            <p:nvPr/>
          </p:nvSpPr>
          <p:spPr bwMode="auto">
            <a:xfrm>
              <a:off x="2088" y="3290"/>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45</a:t>
              </a:r>
              <a:endParaRPr lang="en-US" altLang="en-US" sz="1600" b="1">
                <a:solidFill>
                  <a:srgbClr val="993300"/>
                </a:solidFill>
              </a:endParaRPr>
            </a:p>
          </p:txBody>
        </p:sp>
        <p:sp>
          <p:nvSpPr>
            <p:cNvPr id="22591" name="Line 85">
              <a:extLst>
                <a:ext uri="{FF2B5EF4-FFF2-40B4-BE49-F238E27FC236}">
                  <a16:creationId xmlns:a16="http://schemas.microsoft.com/office/drawing/2014/main" id="{3ED4903A-7013-4C6D-BF36-1D152765F698}"/>
                </a:ext>
              </a:extLst>
            </p:cNvPr>
            <p:cNvSpPr>
              <a:spLocks noChangeShapeType="1"/>
            </p:cNvSpPr>
            <p:nvPr/>
          </p:nvSpPr>
          <p:spPr bwMode="auto">
            <a:xfrm flipH="1">
              <a:off x="1944" y="3434"/>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92" name="Line 86">
              <a:extLst>
                <a:ext uri="{FF2B5EF4-FFF2-40B4-BE49-F238E27FC236}">
                  <a16:creationId xmlns:a16="http://schemas.microsoft.com/office/drawing/2014/main" id="{6D5AB78F-15D6-42F8-A40D-1C3D85517940}"/>
                </a:ext>
              </a:extLst>
            </p:cNvPr>
            <p:cNvSpPr>
              <a:spLocks noChangeShapeType="1"/>
            </p:cNvSpPr>
            <p:nvPr/>
          </p:nvSpPr>
          <p:spPr bwMode="auto">
            <a:xfrm>
              <a:off x="2304" y="3434"/>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93" name="Oval 87">
              <a:extLst>
                <a:ext uri="{FF2B5EF4-FFF2-40B4-BE49-F238E27FC236}">
                  <a16:creationId xmlns:a16="http://schemas.microsoft.com/office/drawing/2014/main" id="{A6B46CAC-47A9-436A-9391-F3890D267C33}"/>
                </a:ext>
              </a:extLst>
            </p:cNvPr>
            <p:cNvSpPr>
              <a:spLocks noChangeArrowheads="1"/>
            </p:cNvSpPr>
            <p:nvPr/>
          </p:nvSpPr>
          <p:spPr bwMode="auto">
            <a:xfrm>
              <a:off x="2304" y="350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63</a:t>
              </a:r>
              <a:endParaRPr lang="en-US" altLang="en-US" sz="1600" b="1">
                <a:solidFill>
                  <a:srgbClr val="993300"/>
                </a:solidFill>
              </a:endParaRPr>
            </a:p>
          </p:txBody>
        </p:sp>
        <p:sp>
          <p:nvSpPr>
            <p:cNvPr id="22594" name="Oval 88">
              <a:extLst>
                <a:ext uri="{FF2B5EF4-FFF2-40B4-BE49-F238E27FC236}">
                  <a16:creationId xmlns:a16="http://schemas.microsoft.com/office/drawing/2014/main" id="{BD89C5EB-3B6D-459A-ACCE-0D70C48843A2}"/>
                </a:ext>
              </a:extLst>
            </p:cNvPr>
            <p:cNvSpPr>
              <a:spLocks noChangeArrowheads="1"/>
            </p:cNvSpPr>
            <p:nvPr/>
          </p:nvSpPr>
          <p:spPr bwMode="auto">
            <a:xfrm>
              <a:off x="1872" y="350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36</a:t>
              </a:r>
              <a:endParaRPr lang="en-US" altLang="en-US" sz="1600" b="1">
                <a:solidFill>
                  <a:srgbClr val="993300"/>
                </a:solidFill>
              </a:endParaRPr>
            </a:p>
          </p:txBody>
        </p:sp>
        <p:sp>
          <p:nvSpPr>
            <p:cNvPr id="22595" name="Line 89">
              <a:extLst>
                <a:ext uri="{FF2B5EF4-FFF2-40B4-BE49-F238E27FC236}">
                  <a16:creationId xmlns:a16="http://schemas.microsoft.com/office/drawing/2014/main" id="{788E70A8-58E0-43E2-8171-3140C8683B85}"/>
                </a:ext>
              </a:extLst>
            </p:cNvPr>
            <p:cNvSpPr>
              <a:spLocks noChangeShapeType="1"/>
            </p:cNvSpPr>
            <p:nvPr/>
          </p:nvSpPr>
          <p:spPr bwMode="auto">
            <a:xfrm flipH="1">
              <a:off x="1728" y="3650"/>
              <a:ext cx="144" cy="21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96" name="Oval 90">
              <a:extLst>
                <a:ext uri="{FF2B5EF4-FFF2-40B4-BE49-F238E27FC236}">
                  <a16:creationId xmlns:a16="http://schemas.microsoft.com/office/drawing/2014/main" id="{F6DB1B5A-BD3D-488E-9480-9D01418C2A63}"/>
                </a:ext>
              </a:extLst>
            </p:cNvPr>
            <p:cNvSpPr>
              <a:spLocks noChangeArrowheads="1"/>
            </p:cNvSpPr>
            <p:nvPr/>
          </p:nvSpPr>
          <p:spPr bwMode="auto">
            <a:xfrm>
              <a:off x="1656" y="3722"/>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27</a:t>
              </a:r>
              <a:endParaRPr lang="en-US" altLang="en-US" sz="1600" b="1">
                <a:solidFill>
                  <a:srgbClr val="993300"/>
                </a:solidFill>
              </a:endParaRPr>
            </a:p>
          </p:txBody>
        </p:sp>
        <p:sp>
          <p:nvSpPr>
            <p:cNvPr id="22597" name="Line 91">
              <a:extLst>
                <a:ext uri="{FF2B5EF4-FFF2-40B4-BE49-F238E27FC236}">
                  <a16:creationId xmlns:a16="http://schemas.microsoft.com/office/drawing/2014/main" id="{FC09A213-DF84-4459-B659-2F92BCEEF48C}"/>
                </a:ext>
              </a:extLst>
            </p:cNvPr>
            <p:cNvSpPr>
              <a:spLocks noChangeShapeType="1"/>
            </p:cNvSpPr>
            <p:nvPr/>
          </p:nvSpPr>
          <p:spPr bwMode="auto">
            <a:xfrm>
              <a:off x="2016" y="3722"/>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98" name="Oval 92">
              <a:extLst>
                <a:ext uri="{FF2B5EF4-FFF2-40B4-BE49-F238E27FC236}">
                  <a16:creationId xmlns:a16="http://schemas.microsoft.com/office/drawing/2014/main" id="{8D60B0A6-A2CC-46E8-8B21-C2E209B229F1}"/>
                </a:ext>
              </a:extLst>
            </p:cNvPr>
            <p:cNvSpPr>
              <a:spLocks noChangeArrowheads="1"/>
            </p:cNvSpPr>
            <p:nvPr/>
          </p:nvSpPr>
          <p:spPr bwMode="auto">
            <a:xfrm>
              <a:off x="1944" y="3794"/>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39</a:t>
              </a:r>
              <a:endParaRPr lang="en-US" altLang="en-US" sz="1600" b="1">
                <a:solidFill>
                  <a:srgbClr val="993300"/>
                </a:solidFill>
              </a:endParaRPr>
            </a:p>
          </p:txBody>
        </p:sp>
        <p:sp>
          <p:nvSpPr>
            <p:cNvPr id="22599" name="Line 93">
              <a:extLst>
                <a:ext uri="{FF2B5EF4-FFF2-40B4-BE49-F238E27FC236}">
                  <a16:creationId xmlns:a16="http://schemas.microsoft.com/office/drawing/2014/main" id="{B253B9AB-B83E-4BD5-953D-A0AE9394782B}"/>
                </a:ext>
              </a:extLst>
            </p:cNvPr>
            <p:cNvSpPr>
              <a:spLocks noChangeShapeType="1"/>
            </p:cNvSpPr>
            <p:nvPr/>
          </p:nvSpPr>
          <p:spPr bwMode="auto">
            <a:xfrm flipH="1">
              <a:off x="2304" y="3722"/>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00" name="Oval 94">
              <a:extLst>
                <a:ext uri="{FF2B5EF4-FFF2-40B4-BE49-F238E27FC236}">
                  <a16:creationId xmlns:a16="http://schemas.microsoft.com/office/drawing/2014/main" id="{B2101862-252D-4D3E-804E-151B55A03D69}"/>
                </a:ext>
              </a:extLst>
            </p:cNvPr>
            <p:cNvSpPr>
              <a:spLocks noChangeArrowheads="1"/>
            </p:cNvSpPr>
            <p:nvPr/>
          </p:nvSpPr>
          <p:spPr bwMode="auto">
            <a:xfrm>
              <a:off x="2232" y="3794"/>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54</a:t>
              </a:r>
              <a:endParaRPr lang="en-US" altLang="en-US" sz="1600" b="1">
                <a:solidFill>
                  <a:srgbClr val="993300"/>
                </a:solidFill>
              </a:endParaRPr>
            </a:p>
          </p:txBody>
        </p:sp>
        <p:sp>
          <p:nvSpPr>
            <p:cNvPr id="22601" name="Line 95">
              <a:extLst>
                <a:ext uri="{FF2B5EF4-FFF2-40B4-BE49-F238E27FC236}">
                  <a16:creationId xmlns:a16="http://schemas.microsoft.com/office/drawing/2014/main" id="{CEBB5DD6-98C5-4C12-863C-446FC804FA95}"/>
                </a:ext>
              </a:extLst>
            </p:cNvPr>
            <p:cNvSpPr>
              <a:spLocks noChangeShapeType="1"/>
            </p:cNvSpPr>
            <p:nvPr/>
          </p:nvSpPr>
          <p:spPr bwMode="auto">
            <a:xfrm>
              <a:off x="2448" y="3722"/>
              <a:ext cx="216"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602" name="Oval 96">
              <a:extLst>
                <a:ext uri="{FF2B5EF4-FFF2-40B4-BE49-F238E27FC236}">
                  <a16:creationId xmlns:a16="http://schemas.microsoft.com/office/drawing/2014/main" id="{7DEAD78E-B3F3-4A6D-B591-FC76C2BA26B7}"/>
                </a:ext>
              </a:extLst>
            </p:cNvPr>
            <p:cNvSpPr>
              <a:spLocks noChangeArrowheads="1"/>
            </p:cNvSpPr>
            <p:nvPr/>
          </p:nvSpPr>
          <p:spPr bwMode="auto">
            <a:xfrm>
              <a:off x="2520" y="3794"/>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72</a:t>
              </a:r>
              <a:endParaRPr lang="en-US" altLang="en-US" sz="1600" b="1">
                <a:solidFill>
                  <a:srgbClr val="993300"/>
                </a:solidFill>
              </a:endParaRPr>
            </a:p>
          </p:txBody>
        </p:sp>
        <p:sp>
          <p:nvSpPr>
            <p:cNvPr id="22603" name="Rectangle 97">
              <a:extLst>
                <a:ext uri="{FF2B5EF4-FFF2-40B4-BE49-F238E27FC236}">
                  <a16:creationId xmlns:a16="http://schemas.microsoft.com/office/drawing/2014/main" id="{201408AA-7BCA-48F8-B6AA-696BCF70BADD}"/>
                </a:ext>
              </a:extLst>
            </p:cNvPr>
            <p:cNvSpPr>
              <a:spLocks noChangeArrowheads="1"/>
            </p:cNvSpPr>
            <p:nvPr/>
          </p:nvSpPr>
          <p:spPr bwMode="auto">
            <a:xfrm>
              <a:off x="2736" y="3751"/>
              <a:ext cx="360"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-1</a:t>
              </a:r>
              <a:endParaRPr lang="en-US" altLang="en-US" sz="1600" b="1">
                <a:solidFill>
                  <a:srgbClr val="993300"/>
                </a:solidFill>
              </a:endParaRPr>
            </a:p>
          </p:txBody>
        </p:sp>
        <p:sp>
          <p:nvSpPr>
            <p:cNvPr id="22604" name="Rectangle 98">
              <a:extLst>
                <a:ext uri="{FF2B5EF4-FFF2-40B4-BE49-F238E27FC236}">
                  <a16:creationId xmlns:a16="http://schemas.microsoft.com/office/drawing/2014/main" id="{9238925D-CD87-43D5-AA96-759E36607B1B}"/>
                </a:ext>
              </a:extLst>
            </p:cNvPr>
            <p:cNvSpPr>
              <a:spLocks noChangeArrowheads="1"/>
            </p:cNvSpPr>
            <p:nvPr/>
          </p:nvSpPr>
          <p:spPr bwMode="auto">
            <a:xfrm>
              <a:off x="2160" y="3650"/>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605" name="Rectangle 99">
              <a:extLst>
                <a:ext uri="{FF2B5EF4-FFF2-40B4-BE49-F238E27FC236}">
                  <a16:creationId xmlns:a16="http://schemas.microsoft.com/office/drawing/2014/main" id="{CE171A05-41AE-45DF-BA29-4F399A0621E4}"/>
                </a:ext>
              </a:extLst>
            </p:cNvPr>
            <p:cNvSpPr>
              <a:spLocks noChangeArrowheads="1"/>
            </p:cNvSpPr>
            <p:nvPr/>
          </p:nvSpPr>
          <p:spPr bwMode="auto">
            <a:xfrm>
              <a:off x="2520" y="3506"/>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-1</a:t>
              </a:r>
              <a:endParaRPr lang="en-US" altLang="en-US" sz="1600" b="1">
                <a:solidFill>
                  <a:srgbClr val="993300"/>
                </a:solidFill>
              </a:endParaRPr>
            </a:p>
          </p:txBody>
        </p:sp>
        <p:sp>
          <p:nvSpPr>
            <p:cNvPr id="22606" name="Rectangle 100">
              <a:extLst>
                <a:ext uri="{FF2B5EF4-FFF2-40B4-BE49-F238E27FC236}">
                  <a16:creationId xmlns:a16="http://schemas.microsoft.com/office/drawing/2014/main" id="{C2BABFA7-5F16-4AC6-A131-845D4F621C17}"/>
                </a:ext>
              </a:extLst>
            </p:cNvPr>
            <p:cNvSpPr>
              <a:spLocks noChangeArrowheads="1"/>
            </p:cNvSpPr>
            <p:nvPr/>
          </p:nvSpPr>
          <p:spPr bwMode="auto">
            <a:xfrm>
              <a:off x="2304" y="3218"/>
              <a:ext cx="360"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-1</a:t>
              </a:r>
              <a:endParaRPr lang="en-US" altLang="en-US" sz="1600" b="1">
                <a:solidFill>
                  <a:srgbClr val="993300"/>
                </a:solidFill>
              </a:endParaRPr>
            </a:p>
          </p:txBody>
        </p:sp>
        <p:sp>
          <p:nvSpPr>
            <p:cNvPr id="22607" name="Rectangle 101">
              <a:extLst>
                <a:ext uri="{FF2B5EF4-FFF2-40B4-BE49-F238E27FC236}">
                  <a16:creationId xmlns:a16="http://schemas.microsoft.com/office/drawing/2014/main" id="{BA93B66F-6D77-43F8-8F3D-3094C5B0FC41}"/>
                </a:ext>
              </a:extLst>
            </p:cNvPr>
            <p:cNvSpPr>
              <a:spLocks noChangeArrowheads="1"/>
            </p:cNvSpPr>
            <p:nvPr/>
          </p:nvSpPr>
          <p:spPr bwMode="auto">
            <a:xfrm>
              <a:off x="1512" y="3650"/>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608" name="Rectangle 102">
              <a:extLst>
                <a:ext uri="{FF2B5EF4-FFF2-40B4-BE49-F238E27FC236}">
                  <a16:creationId xmlns:a16="http://schemas.microsoft.com/office/drawing/2014/main" id="{70C8A79E-0450-44CA-A1C8-AE6DCC7C8C7F}"/>
                </a:ext>
              </a:extLst>
            </p:cNvPr>
            <p:cNvSpPr>
              <a:spLocks noChangeArrowheads="1"/>
            </p:cNvSpPr>
            <p:nvPr/>
          </p:nvSpPr>
          <p:spPr bwMode="auto">
            <a:xfrm>
              <a:off x="1944" y="4010"/>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609" name="Rectangle 103">
              <a:extLst>
                <a:ext uri="{FF2B5EF4-FFF2-40B4-BE49-F238E27FC236}">
                  <a16:creationId xmlns:a16="http://schemas.microsoft.com/office/drawing/2014/main" id="{36FCC1FD-2104-418F-94E3-0C0FE70A475A}"/>
                </a:ext>
              </a:extLst>
            </p:cNvPr>
            <p:cNvSpPr>
              <a:spLocks noChangeArrowheads="1"/>
            </p:cNvSpPr>
            <p:nvPr/>
          </p:nvSpPr>
          <p:spPr bwMode="auto">
            <a:xfrm>
              <a:off x="1800" y="3362"/>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610" name="Oval 104">
              <a:extLst>
                <a:ext uri="{FF2B5EF4-FFF2-40B4-BE49-F238E27FC236}">
                  <a16:creationId xmlns:a16="http://schemas.microsoft.com/office/drawing/2014/main" id="{11027209-A75D-46F0-B84E-451F174B8383}"/>
                </a:ext>
              </a:extLst>
            </p:cNvPr>
            <p:cNvSpPr>
              <a:spLocks noChangeArrowheads="1"/>
            </p:cNvSpPr>
            <p:nvPr/>
          </p:nvSpPr>
          <p:spPr bwMode="auto">
            <a:xfrm>
              <a:off x="2664" y="4111"/>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89</a:t>
              </a:r>
              <a:endParaRPr lang="en-US" altLang="en-US" sz="1600" b="1">
                <a:solidFill>
                  <a:srgbClr val="993300"/>
                </a:solidFill>
              </a:endParaRPr>
            </a:p>
          </p:txBody>
        </p:sp>
        <p:sp>
          <p:nvSpPr>
            <p:cNvPr id="22611" name="Rectangle 105">
              <a:extLst>
                <a:ext uri="{FF2B5EF4-FFF2-40B4-BE49-F238E27FC236}">
                  <a16:creationId xmlns:a16="http://schemas.microsoft.com/office/drawing/2014/main" id="{56A0DFD5-6A45-4674-9EB3-12B914F24439}"/>
                </a:ext>
              </a:extLst>
            </p:cNvPr>
            <p:cNvSpPr>
              <a:spLocks noChangeArrowheads="1"/>
            </p:cNvSpPr>
            <p:nvPr/>
          </p:nvSpPr>
          <p:spPr bwMode="auto">
            <a:xfrm>
              <a:off x="2880" y="4039"/>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en-US" sz="800" b="1">
                  <a:solidFill>
                    <a:srgbClr val="993300"/>
                  </a:solidFill>
                </a:rPr>
                <a:t>0</a:t>
              </a:r>
              <a:endParaRPr lang="en-US" altLang="en-US" sz="1600" b="1">
                <a:solidFill>
                  <a:srgbClr val="993300"/>
                </a:solidFill>
              </a:endParaRPr>
            </a:p>
          </p:txBody>
        </p:sp>
        <p:sp>
          <p:nvSpPr>
            <p:cNvPr id="22612" name="Line 106">
              <a:extLst>
                <a:ext uri="{FF2B5EF4-FFF2-40B4-BE49-F238E27FC236}">
                  <a16:creationId xmlns:a16="http://schemas.microsoft.com/office/drawing/2014/main" id="{7AC5E835-D809-4D84-9B23-B0504C87FB37}"/>
                </a:ext>
              </a:extLst>
            </p:cNvPr>
            <p:cNvSpPr>
              <a:spLocks noChangeShapeType="1"/>
            </p:cNvSpPr>
            <p:nvPr/>
          </p:nvSpPr>
          <p:spPr bwMode="auto">
            <a:xfrm>
              <a:off x="2664" y="3967"/>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22537" name="Group 107">
            <a:extLst>
              <a:ext uri="{FF2B5EF4-FFF2-40B4-BE49-F238E27FC236}">
                <a16:creationId xmlns:a16="http://schemas.microsoft.com/office/drawing/2014/main" id="{06D9AA5B-CFFC-4540-AD2A-7FDBC336FA08}"/>
              </a:ext>
            </a:extLst>
          </p:cNvPr>
          <p:cNvGrpSpPr>
            <a:grpSpLocks/>
          </p:cNvGrpSpPr>
          <p:nvPr/>
        </p:nvGrpSpPr>
        <p:grpSpPr bwMode="auto">
          <a:xfrm>
            <a:off x="4038600" y="3810000"/>
            <a:ext cx="2743200" cy="2173288"/>
            <a:chOff x="1440" y="2352"/>
            <a:chExt cx="1728" cy="1369"/>
          </a:xfrm>
        </p:grpSpPr>
        <p:sp>
          <p:nvSpPr>
            <p:cNvPr id="22566" name="Oval 108">
              <a:extLst>
                <a:ext uri="{FF2B5EF4-FFF2-40B4-BE49-F238E27FC236}">
                  <a16:creationId xmlns:a16="http://schemas.microsoft.com/office/drawing/2014/main" id="{33941AA7-8FF9-42BB-983B-86950A9D604D}"/>
                </a:ext>
              </a:extLst>
            </p:cNvPr>
            <p:cNvSpPr>
              <a:spLocks noChangeArrowheads="1"/>
            </p:cNvSpPr>
            <p:nvPr/>
          </p:nvSpPr>
          <p:spPr bwMode="auto">
            <a:xfrm>
              <a:off x="2016" y="2424"/>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45</a:t>
              </a:r>
              <a:endParaRPr lang="en-US" altLang="en-US" sz="1600" b="1">
                <a:solidFill>
                  <a:srgbClr val="993300"/>
                </a:solidFill>
              </a:endParaRPr>
            </a:p>
          </p:txBody>
        </p:sp>
        <p:sp>
          <p:nvSpPr>
            <p:cNvPr id="22567" name="Line 109">
              <a:extLst>
                <a:ext uri="{FF2B5EF4-FFF2-40B4-BE49-F238E27FC236}">
                  <a16:creationId xmlns:a16="http://schemas.microsoft.com/office/drawing/2014/main" id="{0478BAD0-11A3-47C4-9716-9BEFB30E0525}"/>
                </a:ext>
              </a:extLst>
            </p:cNvPr>
            <p:cNvSpPr>
              <a:spLocks noChangeShapeType="1"/>
            </p:cNvSpPr>
            <p:nvPr/>
          </p:nvSpPr>
          <p:spPr bwMode="auto">
            <a:xfrm flipH="1">
              <a:off x="1872" y="2568"/>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68" name="Line 110">
              <a:extLst>
                <a:ext uri="{FF2B5EF4-FFF2-40B4-BE49-F238E27FC236}">
                  <a16:creationId xmlns:a16="http://schemas.microsoft.com/office/drawing/2014/main" id="{EC00BC0F-25ED-40AF-8DC5-54A2638CD3B4}"/>
                </a:ext>
              </a:extLst>
            </p:cNvPr>
            <p:cNvSpPr>
              <a:spLocks noChangeShapeType="1"/>
            </p:cNvSpPr>
            <p:nvPr/>
          </p:nvSpPr>
          <p:spPr bwMode="auto">
            <a:xfrm>
              <a:off x="2232" y="2568"/>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69" name="Oval 111">
              <a:extLst>
                <a:ext uri="{FF2B5EF4-FFF2-40B4-BE49-F238E27FC236}">
                  <a16:creationId xmlns:a16="http://schemas.microsoft.com/office/drawing/2014/main" id="{9C074BA6-98E2-442D-9ED1-73909FD22C25}"/>
                </a:ext>
              </a:extLst>
            </p:cNvPr>
            <p:cNvSpPr>
              <a:spLocks noChangeArrowheads="1"/>
            </p:cNvSpPr>
            <p:nvPr/>
          </p:nvSpPr>
          <p:spPr bwMode="auto">
            <a:xfrm>
              <a:off x="2232" y="2640"/>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63</a:t>
              </a:r>
              <a:endParaRPr lang="en-US" altLang="en-US" sz="1600" b="1">
                <a:solidFill>
                  <a:srgbClr val="993300"/>
                </a:solidFill>
              </a:endParaRPr>
            </a:p>
          </p:txBody>
        </p:sp>
        <p:sp>
          <p:nvSpPr>
            <p:cNvPr id="22570" name="Oval 112">
              <a:extLst>
                <a:ext uri="{FF2B5EF4-FFF2-40B4-BE49-F238E27FC236}">
                  <a16:creationId xmlns:a16="http://schemas.microsoft.com/office/drawing/2014/main" id="{45C9A99F-5C8E-49BB-909F-2B8C2C332B11}"/>
                </a:ext>
              </a:extLst>
            </p:cNvPr>
            <p:cNvSpPr>
              <a:spLocks noChangeArrowheads="1"/>
            </p:cNvSpPr>
            <p:nvPr/>
          </p:nvSpPr>
          <p:spPr bwMode="auto">
            <a:xfrm>
              <a:off x="1800" y="2640"/>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36</a:t>
              </a:r>
              <a:endParaRPr lang="en-US" altLang="en-US" sz="1600" b="1">
                <a:solidFill>
                  <a:srgbClr val="993300"/>
                </a:solidFill>
              </a:endParaRPr>
            </a:p>
          </p:txBody>
        </p:sp>
        <p:sp>
          <p:nvSpPr>
            <p:cNvPr id="22571" name="Line 113">
              <a:extLst>
                <a:ext uri="{FF2B5EF4-FFF2-40B4-BE49-F238E27FC236}">
                  <a16:creationId xmlns:a16="http://schemas.microsoft.com/office/drawing/2014/main" id="{C86E01D8-3759-416A-9CC9-F5D05DC33ACF}"/>
                </a:ext>
              </a:extLst>
            </p:cNvPr>
            <p:cNvSpPr>
              <a:spLocks noChangeShapeType="1"/>
            </p:cNvSpPr>
            <p:nvPr/>
          </p:nvSpPr>
          <p:spPr bwMode="auto">
            <a:xfrm flipH="1">
              <a:off x="1656" y="2784"/>
              <a:ext cx="144" cy="21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72" name="Oval 114">
              <a:extLst>
                <a:ext uri="{FF2B5EF4-FFF2-40B4-BE49-F238E27FC236}">
                  <a16:creationId xmlns:a16="http://schemas.microsoft.com/office/drawing/2014/main" id="{0EE9C6E0-4DCE-43DF-8664-8ADDBDB6CD8A}"/>
                </a:ext>
              </a:extLst>
            </p:cNvPr>
            <p:cNvSpPr>
              <a:spLocks noChangeArrowheads="1"/>
            </p:cNvSpPr>
            <p:nvPr/>
          </p:nvSpPr>
          <p:spPr bwMode="auto">
            <a:xfrm>
              <a:off x="1584" y="285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27</a:t>
              </a:r>
              <a:endParaRPr lang="en-US" altLang="en-US" sz="1600" b="1">
                <a:solidFill>
                  <a:srgbClr val="993300"/>
                </a:solidFill>
              </a:endParaRPr>
            </a:p>
          </p:txBody>
        </p:sp>
        <p:sp>
          <p:nvSpPr>
            <p:cNvPr id="22573" name="Line 115">
              <a:extLst>
                <a:ext uri="{FF2B5EF4-FFF2-40B4-BE49-F238E27FC236}">
                  <a16:creationId xmlns:a16="http://schemas.microsoft.com/office/drawing/2014/main" id="{333C0CEE-685B-47F1-BF37-3443F55FB30A}"/>
                </a:ext>
              </a:extLst>
            </p:cNvPr>
            <p:cNvSpPr>
              <a:spLocks noChangeShapeType="1"/>
            </p:cNvSpPr>
            <p:nvPr/>
          </p:nvSpPr>
          <p:spPr bwMode="auto">
            <a:xfrm>
              <a:off x="1944" y="2856"/>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74" name="Oval 116">
              <a:extLst>
                <a:ext uri="{FF2B5EF4-FFF2-40B4-BE49-F238E27FC236}">
                  <a16:creationId xmlns:a16="http://schemas.microsoft.com/office/drawing/2014/main" id="{FECB7295-EF31-4FD9-A1F2-4C704642A819}"/>
                </a:ext>
              </a:extLst>
            </p:cNvPr>
            <p:cNvSpPr>
              <a:spLocks noChangeArrowheads="1"/>
            </p:cNvSpPr>
            <p:nvPr/>
          </p:nvSpPr>
          <p:spPr bwMode="auto">
            <a:xfrm>
              <a:off x="1872" y="2928"/>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39</a:t>
              </a:r>
              <a:endParaRPr lang="en-US" altLang="en-US" sz="1600" b="1">
                <a:solidFill>
                  <a:srgbClr val="993300"/>
                </a:solidFill>
              </a:endParaRPr>
            </a:p>
          </p:txBody>
        </p:sp>
        <p:sp>
          <p:nvSpPr>
            <p:cNvPr id="22575" name="Line 117">
              <a:extLst>
                <a:ext uri="{FF2B5EF4-FFF2-40B4-BE49-F238E27FC236}">
                  <a16:creationId xmlns:a16="http://schemas.microsoft.com/office/drawing/2014/main" id="{4E3D1EC6-3F39-4617-9D45-D1B2E6F43A8C}"/>
                </a:ext>
              </a:extLst>
            </p:cNvPr>
            <p:cNvSpPr>
              <a:spLocks noChangeShapeType="1"/>
            </p:cNvSpPr>
            <p:nvPr/>
          </p:nvSpPr>
          <p:spPr bwMode="auto">
            <a:xfrm flipH="1">
              <a:off x="2232" y="2856"/>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76" name="Oval 118">
              <a:extLst>
                <a:ext uri="{FF2B5EF4-FFF2-40B4-BE49-F238E27FC236}">
                  <a16:creationId xmlns:a16="http://schemas.microsoft.com/office/drawing/2014/main" id="{DDAD6BF3-EA76-4594-82A3-080DF99AC90D}"/>
                </a:ext>
              </a:extLst>
            </p:cNvPr>
            <p:cNvSpPr>
              <a:spLocks noChangeArrowheads="1"/>
            </p:cNvSpPr>
            <p:nvPr/>
          </p:nvSpPr>
          <p:spPr bwMode="auto">
            <a:xfrm>
              <a:off x="2160" y="2928"/>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54</a:t>
              </a:r>
              <a:endParaRPr lang="en-US" altLang="en-US" sz="1600" b="1">
                <a:solidFill>
                  <a:srgbClr val="993300"/>
                </a:solidFill>
              </a:endParaRPr>
            </a:p>
          </p:txBody>
        </p:sp>
        <p:sp>
          <p:nvSpPr>
            <p:cNvPr id="22577" name="Line 119">
              <a:extLst>
                <a:ext uri="{FF2B5EF4-FFF2-40B4-BE49-F238E27FC236}">
                  <a16:creationId xmlns:a16="http://schemas.microsoft.com/office/drawing/2014/main" id="{B1290373-FB03-4B89-B458-9EB4F3013FEE}"/>
                </a:ext>
              </a:extLst>
            </p:cNvPr>
            <p:cNvSpPr>
              <a:spLocks noChangeShapeType="1"/>
            </p:cNvSpPr>
            <p:nvPr/>
          </p:nvSpPr>
          <p:spPr bwMode="auto">
            <a:xfrm>
              <a:off x="2376" y="2856"/>
              <a:ext cx="216"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78" name="Oval 120">
              <a:extLst>
                <a:ext uri="{FF2B5EF4-FFF2-40B4-BE49-F238E27FC236}">
                  <a16:creationId xmlns:a16="http://schemas.microsoft.com/office/drawing/2014/main" id="{A19752A5-E850-4D65-B794-246384920731}"/>
                </a:ext>
              </a:extLst>
            </p:cNvPr>
            <p:cNvSpPr>
              <a:spLocks noChangeArrowheads="1"/>
            </p:cNvSpPr>
            <p:nvPr/>
          </p:nvSpPr>
          <p:spPr bwMode="auto">
            <a:xfrm>
              <a:off x="2448" y="2928"/>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72</a:t>
              </a:r>
              <a:endParaRPr lang="en-US" altLang="en-US" sz="1600" b="1">
                <a:solidFill>
                  <a:srgbClr val="993300"/>
                </a:solidFill>
              </a:endParaRPr>
            </a:p>
          </p:txBody>
        </p:sp>
        <p:sp>
          <p:nvSpPr>
            <p:cNvPr id="22579" name="Rectangle 121">
              <a:extLst>
                <a:ext uri="{FF2B5EF4-FFF2-40B4-BE49-F238E27FC236}">
                  <a16:creationId xmlns:a16="http://schemas.microsoft.com/office/drawing/2014/main" id="{96B04AA2-7113-4E8A-8078-6DF7F3213190}"/>
                </a:ext>
              </a:extLst>
            </p:cNvPr>
            <p:cNvSpPr>
              <a:spLocks noChangeArrowheads="1"/>
            </p:cNvSpPr>
            <p:nvPr/>
          </p:nvSpPr>
          <p:spPr bwMode="auto">
            <a:xfrm>
              <a:off x="2664" y="2885"/>
              <a:ext cx="360"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-2</a:t>
              </a:r>
              <a:endParaRPr lang="en-US" altLang="en-US" sz="1600" b="1">
                <a:solidFill>
                  <a:srgbClr val="993300"/>
                </a:solidFill>
              </a:endParaRPr>
            </a:p>
          </p:txBody>
        </p:sp>
        <p:sp>
          <p:nvSpPr>
            <p:cNvPr id="22580" name="Rectangle 122">
              <a:extLst>
                <a:ext uri="{FF2B5EF4-FFF2-40B4-BE49-F238E27FC236}">
                  <a16:creationId xmlns:a16="http://schemas.microsoft.com/office/drawing/2014/main" id="{CE2B96E3-079E-4C53-8A6A-3D8CCE2B268B}"/>
                </a:ext>
              </a:extLst>
            </p:cNvPr>
            <p:cNvSpPr>
              <a:spLocks noChangeArrowheads="1"/>
            </p:cNvSpPr>
            <p:nvPr/>
          </p:nvSpPr>
          <p:spPr bwMode="auto">
            <a:xfrm>
              <a:off x="2448" y="2640"/>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-2</a:t>
              </a:r>
              <a:endParaRPr lang="en-US" altLang="en-US" sz="1600" b="1">
                <a:solidFill>
                  <a:srgbClr val="993300"/>
                </a:solidFill>
              </a:endParaRPr>
            </a:p>
          </p:txBody>
        </p:sp>
        <p:sp>
          <p:nvSpPr>
            <p:cNvPr id="22581" name="Rectangle 123">
              <a:extLst>
                <a:ext uri="{FF2B5EF4-FFF2-40B4-BE49-F238E27FC236}">
                  <a16:creationId xmlns:a16="http://schemas.microsoft.com/office/drawing/2014/main" id="{185F0922-4B43-4B0C-B082-8CB9F6340CF1}"/>
                </a:ext>
              </a:extLst>
            </p:cNvPr>
            <p:cNvSpPr>
              <a:spLocks noChangeArrowheads="1"/>
            </p:cNvSpPr>
            <p:nvPr/>
          </p:nvSpPr>
          <p:spPr bwMode="auto">
            <a:xfrm>
              <a:off x="2232" y="2352"/>
              <a:ext cx="360"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-2</a:t>
              </a:r>
              <a:endParaRPr lang="en-US" altLang="en-US" sz="1600" b="1">
                <a:solidFill>
                  <a:srgbClr val="993300"/>
                </a:solidFill>
              </a:endParaRPr>
            </a:p>
          </p:txBody>
        </p:sp>
        <p:sp>
          <p:nvSpPr>
            <p:cNvPr id="22582" name="Rectangle 124">
              <a:extLst>
                <a:ext uri="{FF2B5EF4-FFF2-40B4-BE49-F238E27FC236}">
                  <a16:creationId xmlns:a16="http://schemas.microsoft.com/office/drawing/2014/main" id="{E901A113-3FA7-42C2-86D2-D6FF4B824104}"/>
                </a:ext>
              </a:extLst>
            </p:cNvPr>
            <p:cNvSpPr>
              <a:spLocks noChangeArrowheads="1"/>
            </p:cNvSpPr>
            <p:nvPr/>
          </p:nvSpPr>
          <p:spPr bwMode="auto">
            <a:xfrm>
              <a:off x="1440" y="2784"/>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583" name="Rectangle 125">
              <a:extLst>
                <a:ext uri="{FF2B5EF4-FFF2-40B4-BE49-F238E27FC236}">
                  <a16:creationId xmlns:a16="http://schemas.microsoft.com/office/drawing/2014/main" id="{A2B88059-966D-4A53-A3B4-637A136B7ADA}"/>
                </a:ext>
              </a:extLst>
            </p:cNvPr>
            <p:cNvSpPr>
              <a:spLocks noChangeArrowheads="1"/>
            </p:cNvSpPr>
            <p:nvPr/>
          </p:nvSpPr>
          <p:spPr bwMode="auto">
            <a:xfrm>
              <a:off x="1872" y="3144"/>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584" name="Rectangle 126">
              <a:extLst>
                <a:ext uri="{FF2B5EF4-FFF2-40B4-BE49-F238E27FC236}">
                  <a16:creationId xmlns:a16="http://schemas.microsoft.com/office/drawing/2014/main" id="{FFE8ABD3-5495-4C00-A10A-6E2E46993824}"/>
                </a:ext>
              </a:extLst>
            </p:cNvPr>
            <p:cNvSpPr>
              <a:spLocks noChangeArrowheads="1"/>
            </p:cNvSpPr>
            <p:nvPr/>
          </p:nvSpPr>
          <p:spPr bwMode="auto">
            <a:xfrm>
              <a:off x="1728" y="2496"/>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585" name="Oval 127">
              <a:extLst>
                <a:ext uri="{FF2B5EF4-FFF2-40B4-BE49-F238E27FC236}">
                  <a16:creationId xmlns:a16="http://schemas.microsoft.com/office/drawing/2014/main" id="{5ACB3E83-46C9-4388-B180-D98BC88A01EB}"/>
                </a:ext>
              </a:extLst>
            </p:cNvPr>
            <p:cNvSpPr>
              <a:spLocks noChangeArrowheads="1"/>
            </p:cNvSpPr>
            <p:nvPr/>
          </p:nvSpPr>
          <p:spPr bwMode="auto">
            <a:xfrm>
              <a:off x="2592" y="3217"/>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89</a:t>
              </a:r>
              <a:endParaRPr lang="en-US" altLang="en-US" sz="1600" b="1">
                <a:solidFill>
                  <a:srgbClr val="993300"/>
                </a:solidFill>
              </a:endParaRPr>
            </a:p>
          </p:txBody>
        </p:sp>
        <p:sp>
          <p:nvSpPr>
            <p:cNvPr id="22586" name="Rectangle 128">
              <a:extLst>
                <a:ext uri="{FF2B5EF4-FFF2-40B4-BE49-F238E27FC236}">
                  <a16:creationId xmlns:a16="http://schemas.microsoft.com/office/drawing/2014/main" id="{16456965-E337-43A0-8BE5-9148BF29DF4B}"/>
                </a:ext>
              </a:extLst>
            </p:cNvPr>
            <p:cNvSpPr>
              <a:spLocks noChangeArrowheads="1"/>
            </p:cNvSpPr>
            <p:nvPr/>
          </p:nvSpPr>
          <p:spPr bwMode="auto">
            <a:xfrm>
              <a:off x="2808" y="3147"/>
              <a:ext cx="288" cy="170"/>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-1</a:t>
              </a:r>
              <a:endParaRPr lang="en-US" altLang="en-US" sz="1600" b="1">
                <a:solidFill>
                  <a:srgbClr val="993300"/>
                </a:solidFill>
              </a:endParaRPr>
            </a:p>
          </p:txBody>
        </p:sp>
        <p:sp>
          <p:nvSpPr>
            <p:cNvPr id="22587" name="Line 129">
              <a:extLst>
                <a:ext uri="{FF2B5EF4-FFF2-40B4-BE49-F238E27FC236}">
                  <a16:creationId xmlns:a16="http://schemas.microsoft.com/office/drawing/2014/main" id="{953716CF-76E4-4A0E-BDC4-9C7EBCD85A0A}"/>
                </a:ext>
              </a:extLst>
            </p:cNvPr>
            <p:cNvSpPr>
              <a:spLocks noChangeShapeType="1"/>
            </p:cNvSpPr>
            <p:nvPr/>
          </p:nvSpPr>
          <p:spPr bwMode="auto">
            <a:xfrm>
              <a:off x="2592" y="3101"/>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88" name="Oval 130">
              <a:extLst>
                <a:ext uri="{FF2B5EF4-FFF2-40B4-BE49-F238E27FC236}">
                  <a16:creationId xmlns:a16="http://schemas.microsoft.com/office/drawing/2014/main" id="{204BE139-F2F3-4614-A936-7D432979126E}"/>
                </a:ext>
              </a:extLst>
            </p:cNvPr>
            <p:cNvSpPr>
              <a:spLocks noChangeArrowheads="1"/>
            </p:cNvSpPr>
            <p:nvPr/>
          </p:nvSpPr>
          <p:spPr bwMode="auto">
            <a:xfrm>
              <a:off x="2736" y="3505"/>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91</a:t>
              </a:r>
              <a:endParaRPr lang="en-US" altLang="en-US" sz="1600" b="1">
                <a:solidFill>
                  <a:srgbClr val="993300"/>
                </a:solidFill>
              </a:endParaRPr>
            </a:p>
          </p:txBody>
        </p:sp>
        <p:sp>
          <p:nvSpPr>
            <p:cNvPr id="22589" name="Rectangle 131">
              <a:extLst>
                <a:ext uri="{FF2B5EF4-FFF2-40B4-BE49-F238E27FC236}">
                  <a16:creationId xmlns:a16="http://schemas.microsoft.com/office/drawing/2014/main" id="{FCD0F84E-7894-4865-8B19-AF1C4E2CDB1B}"/>
                </a:ext>
              </a:extLst>
            </p:cNvPr>
            <p:cNvSpPr>
              <a:spLocks noChangeArrowheads="1"/>
            </p:cNvSpPr>
            <p:nvPr/>
          </p:nvSpPr>
          <p:spPr bwMode="auto">
            <a:xfrm>
              <a:off x="2952" y="3433"/>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grpSp>
      <p:grpSp>
        <p:nvGrpSpPr>
          <p:cNvPr id="22538" name="Group 132">
            <a:extLst>
              <a:ext uri="{FF2B5EF4-FFF2-40B4-BE49-F238E27FC236}">
                <a16:creationId xmlns:a16="http://schemas.microsoft.com/office/drawing/2014/main" id="{D79AE558-5298-4E91-90D1-36A9C0034056}"/>
              </a:ext>
            </a:extLst>
          </p:cNvPr>
          <p:cNvGrpSpPr>
            <a:grpSpLocks/>
          </p:cNvGrpSpPr>
          <p:nvPr/>
        </p:nvGrpSpPr>
        <p:grpSpPr bwMode="auto">
          <a:xfrm>
            <a:off x="6553200" y="3733800"/>
            <a:ext cx="2743200" cy="1760538"/>
            <a:chOff x="1584" y="2026"/>
            <a:chExt cx="1584" cy="1109"/>
          </a:xfrm>
        </p:grpSpPr>
        <p:sp>
          <p:nvSpPr>
            <p:cNvPr id="22540" name="Oval 133">
              <a:extLst>
                <a:ext uri="{FF2B5EF4-FFF2-40B4-BE49-F238E27FC236}">
                  <a16:creationId xmlns:a16="http://schemas.microsoft.com/office/drawing/2014/main" id="{7F249B72-E15B-4642-B248-5C2819438447}"/>
                </a:ext>
              </a:extLst>
            </p:cNvPr>
            <p:cNvSpPr>
              <a:spLocks noChangeArrowheads="1"/>
            </p:cNvSpPr>
            <p:nvPr/>
          </p:nvSpPr>
          <p:spPr bwMode="auto">
            <a:xfrm>
              <a:off x="2160" y="2097"/>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45</a:t>
              </a:r>
              <a:endParaRPr lang="en-US" altLang="en-US" sz="1600" b="1">
                <a:solidFill>
                  <a:srgbClr val="993300"/>
                </a:solidFill>
              </a:endParaRPr>
            </a:p>
          </p:txBody>
        </p:sp>
        <p:sp>
          <p:nvSpPr>
            <p:cNvPr id="22541" name="Line 134">
              <a:extLst>
                <a:ext uri="{FF2B5EF4-FFF2-40B4-BE49-F238E27FC236}">
                  <a16:creationId xmlns:a16="http://schemas.microsoft.com/office/drawing/2014/main" id="{7C4CB940-6F09-4C6E-9BE5-18638B08363C}"/>
                </a:ext>
              </a:extLst>
            </p:cNvPr>
            <p:cNvSpPr>
              <a:spLocks noChangeShapeType="1"/>
            </p:cNvSpPr>
            <p:nvPr/>
          </p:nvSpPr>
          <p:spPr bwMode="auto">
            <a:xfrm flipH="1">
              <a:off x="2016" y="2266"/>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2" name="Line 135">
              <a:extLst>
                <a:ext uri="{FF2B5EF4-FFF2-40B4-BE49-F238E27FC236}">
                  <a16:creationId xmlns:a16="http://schemas.microsoft.com/office/drawing/2014/main" id="{7C9758B3-2544-4F67-9CD5-9E70478851EA}"/>
                </a:ext>
              </a:extLst>
            </p:cNvPr>
            <p:cNvSpPr>
              <a:spLocks noChangeShapeType="1"/>
            </p:cNvSpPr>
            <p:nvPr/>
          </p:nvSpPr>
          <p:spPr bwMode="auto">
            <a:xfrm>
              <a:off x="2376" y="2241"/>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3" name="Oval 136">
              <a:extLst>
                <a:ext uri="{FF2B5EF4-FFF2-40B4-BE49-F238E27FC236}">
                  <a16:creationId xmlns:a16="http://schemas.microsoft.com/office/drawing/2014/main" id="{E6700240-A80A-457E-A9C9-E452C317597A}"/>
                </a:ext>
              </a:extLst>
            </p:cNvPr>
            <p:cNvSpPr>
              <a:spLocks noChangeArrowheads="1"/>
            </p:cNvSpPr>
            <p:nvPr/>
          </p:nvSpPr>
          <p:spPr bwMode="auto">
            <a:xfrm>
              <a:off x="2376" y="2314"/>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72</a:t>
              </a:r>
              <a:endParaRPr lang="en-US" altLang="en-US" sz="1600" b="1">
                <a:solidFill>
                  <a:srgbClr val="993300"/>
                </a:solidFill>
              </a:endParaRPr>
            </a:p>
          </p:txBody>
        </p:sp>
        <p:sp>
          <p:nvSpPr>
            <p:cNvPr id="22544" name="Oval 137">
              <a:extLst>
                <a:ext uri="{FF2B5EF4-FFF2-40B4-BE49-F238E27FC236}">
                  <a16:creationId xmlns:a16="http://schemas.microsoft.com/office/drawing/2014/main" id="{186D5E18-CAF4-44B8-9B73-EC6D53B6535E}"/>
                </a:ext>
              </a:extLst>
            </p:cNvPr>
            <p:cNvSpPr>
              <a:spLocks noChangeArrowheads="1"/>
            </p:cNvSpPr>
            <p:nvPr/>
          </p:nvSpPr>
          <p:spPr bwMode="auto">
            <a:xfrm>
              <a:off x="1944" y="2314"/>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36</a:t>
              </a:r>
              <a:endParaRPr lang="en-US" altLang="en-US" sz="1600" b="1">
                <a:solidFill>
                  <a:srgbClr val="993300"/>
                </a:solidFill>
              </a:endParaRPr>
            </a:p>
          </p:txBody>
        </p:sp>
        <p:sp>
          <p:nvSpPr>
            <p:cNvPr id="22545" name="Line 138">
              <a:extLst>
                <a:ext uri="{FF2B5EF4-FFF2-40B4-BE49-F238E27FC236}">
                  <a16:creationId xmlns:a16="http://schemas.microsoft.com/office/drawing/2014/main" id="{C323EAB8-232D-4EA6-ADC6-713E9E949412}"/>
                </a:ext>
              </a:extLst>
            </p:cNvPr>
            <p:cNvSpPr>
              <a:spLocks noChangeShapeType="1"/>
            </p:cNvSpPr>
            <p:nvPr/>
          </p:nvSpPr>
          <p:spPr bwMode="auto">
            <a:xfrm flipH="1">
              <a:off x="1800" y="2458"/>
              <a:ext cx="144" cy="21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6" name="Oval 139">
              <a:extLst>
                <a:ext uri="{FF2B5EF4-FFF2-40B4-BE49-F238E27FC236}">
                  <a16:creationId xmlns:a16="http://schemas.microsoft.com/office/drawing/2014/main" id="{00B33702-E0AA-46A2-A552-DD383502934E}"/>
                </a:ext>
              </a:extLst>
            </p:cNvPr>
            <p:cNvSpPr>
              <a:spLocks noChangeArrowheads="1"/>
            </p:cNvSpPr>
            <p:nvPr/>
          </p:nvSpPr>
          <p:spPr bwMode="auto">
            <a:xfrm>
              <a:off x="1728" y="2530"/>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27</a:t>
              </a:r>
              <a:endParaRPr lang="en-US" altLang="en-US" sz="1600" b="1">
                <a:solidFill>
                  <a:srgbClr val="993300"/>
                </a:solidFill>
              </a:endParaRPr>
            </a:p>
          </p:txBody>
        </p:sp>
        <p:sp>
          <p:nvSpPr>
            <p:cNvPr id="22547" name="Line 140">
              <a:extLst>
                <a:ext uri="{FF2B5EF4-FFF2-40B4-BE49-F238E27FC236}">
                  <a16:creationId xmlns:a16="http://schemas.microsoft.com/office/drawing/2014/main" id="{B1D7E630-C54E-41DD-BD22-88B1C0B4502D}"/>
                </a:ext>
              </a:extLst>
            </p:cNvPr>
            <p:cNvSpPr>
              <a:spLocks noChangeShapeType="1"/>
            </p:cNvSpPr>
            <p:nvPr/>
          </p:nvSpPr>
          <p:spPr bwMode="auto">
            <a:xfrm>
              <a:off x="2088" y="2530"/>
              <a:ext cx="36"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8" name="Oval 141">
              <a:extLst>
                <a:ext uri="{FF2B5EF4-FFF2-40B4-BE49-F238E27FC236}">
                  <a16:creationId xmlns:a16="http://schemas.microsoft.com/office/drawing/2014/main" id="{7437738A-5EFB-4DE8-AD0B-C6D2FB4732EF}"/>
                </a:ext>
              </a:extLst>
            </p:cNvPr>
            <p:cNvSpPr>
              <a:spLocks noChangeArrowheads="1"/>
            </p:cNvSpPr>
            <p:nvPr/>
          </p:nvSpPr>
          <p:spPr bwMode="auto">
            <a:xfrm>
              <a:off x="2016" y="2602"/>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39</a:t>
              </a:r>
              <a:endParaRPr lang="en-US" altLang="en-US" sz="1600" b="1">
                <a:solidFill>
                  <a:srgbClr val="993300"/>
                </a:solidFill>
              </a:endParaRPr>
            </a:p>
          </p:txBody>
        </p:sp>
        <p:sp>
          <p:nvSpPr>
            <p:cNvPr id="22549" name="Line 142">
              <a:extLst>
                <a:ext uri="{FF2B5EF4-FFF2-40B4-BE49-F238E27FC236}">
                  <a16:creationId xmlns:a16="http://schemas.microsoft.com/office/drawing/2014/main" id="{2E71B859-22CF-48FC-8824-DA578D635C0C}"/>
                </a:ext>
              </a:extLst>
            </p:cNvPr>
            <p:cNvSpPr>
              <a:spLocks noChangeShapeType="1"/>
            </p:cNvSpPr>
            <p:nvPr/>
          </p:nvSpPr>
          <p:spPr bwMode="auto">
            <a:xfrm flipH="1">
              <a:off x="2376" y="2530"/>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50" name="Oval 143">
              <a:extLst>
                <a:ext uri="{FF2B5EF4-FFF2-40B4-BE49-F238E27FC236}">
                  <a16:creationId xmlns:a16="http://schemas.microsoft.com/office/drawing/2014/main" id="{958048C4-27DA-4211-8716-E6085B8027F5}"/>
                </a:ext>
              </a:extLst>
            </p:cNvPr>
            <p:cNvSpPr>
              <a:spLocks noChangeArrowheads="1"/>
            </p:cNvSpPr>
            <p:nvPr/>
          </p:nvSpPr>
          <p:spPr bwMode="auto">
            <a:xfrm>
              <a:off x="2304" y="2602"/>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63</a:t>
              </a:r>
              <a:endParaRPr lang="en-US" altLang="en-US" sz="1600" b="1">
                <a:solidFill>
                  <a:srgbClr val="993300"/>
                </a:solidFill>
              </a:endParaRPr>
            </a:p>
          </p:txBody>
        </p:sp>
        <p:sp>
          <p:nvSpPr>
            <p:cNvPr id="22551" name="Line 144">
              <a:extLst>
                <a:ext uri="{FF2B5EF4-FFF2-40B4-BE49-F238E27FC236}">
                  <a16:creationId xmlns:a16="http://schemas.microsoft.com/office/drawing/2014/main" id="{B3119C89-C0E9-40A8-99AA-2DFF2A3F7ACF}"/>
                </a:ext>
              </a:extLst>
            </p:cNvPr>
            <p:cNvSpPr>
              <a:spLocks noChangeShapeType="1"/>
            </p:cNvSpPr>
            <p:nvPr/>
          </p:nvSpPr>
          <p:spPr bwMode="auto">
            <a:xfrm>
              <a:off x="2520" y="2530"/>
              <a:ext cx="216"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52" name="Oval 145">
              <a:extLst>
                <a:ext uri="{FF2B5EF4-FFF2-40B4-BE49-F238E27FC236}">
                  <a16:creationId xmlns:a16="http://schemas.microsoft.com/office/drawing/2014/main" id="{EFA29C51-A995-4AE7-BC0B-487D5C0745DD}"/>
                </a:ext>
              </a:extLst>
            </p:cNvPr>
            <p:cNvSpPr>
              <a:spLocks noChangeArrowheads="1"/>
            </p:cNvSpPr>
            <p:nvPr/>
          </p:nvSpPr>
          <p:spPr bwMode="auto">
            <a:xfrm>
              <a:off x="2592" y="2602"/>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89</a:t>
              </a:r>
              <a:endParaRPr lang="en-US" altLang="en-US" sz="1600" b="1">
                <a:solidFill>
                  <a:srgbClr val="993300"/>
                </a:solidFill>
              </a:endParaRPr>
            </a:p>
          </p:txBody>
        </p:sp>
        <p:sp>
          <p:nvSpPr>
            <p:cNvPr id="22553" name="Rectangle 146">
              <a:extLst>
                <a:ext uri="{FF2B5EF4-FFF2-40B4-BE49-F238E27FC236}">
                  <a16:creationId xmlns:a16="http://schemas.microsoft.com/office/drawing/2014/main" id="{6C4401AD-118C-42E8-A335-E6259AE85527}"/>
                </a:ext>
              </a:extLst>
            </p:cNvPr>
            <p:cNvSpPr>
              <a:spLocks noChangeArrowheads="1"/>
            </p:cNvSpPr>
            <p:nvPr/>
          </p:nvSpPr>
          <p:spPr bwMode="auto">
            <a:xfrm>
              <a:off x="2808" y="2674"/>
              <a:ext cx="288"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-1</a:t>
              </a:r>
              <a:endParaRPr lang="en-US" altLang="en-US" sz="1600" b="1">
                <a:solidFill>
                  <a:srgbClr val="993300"/>
                </a:solidFill>
              </a:endParaRPr>
            </a:p>
          </p:txBody>
        </p:sp>
        <p:sp>
          <p:nvSpPr>
            <p:cNvPr id="22554" name="Rectangle 147">
              <a:extLst>
                <a:ext uri="{FF2B5EF4-FFF2-40B4-BE49-F238E27FC236}">
                  <a16:creationId xmlns:a16="http://schemas.microsoft.com/office/drawing/2014/main" id="{6CC25EC5-5BB1-467F-A2C8-A16CBE1067F6}"/>
                </a:ext>
              </a:extLst>
            </p:cNvPr>
            <p:cNvSpPr>
              <a:spLocks noChangeArrowheads="1"/>
            </p:cNvSpPr>
            <p:nvPr/>
          </p:nvSpPr>
          <p:spPr bwMode="auto">
            <a:xfrm>
              <a:off x="2160" y="2458"/>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en-US" sz="800" b="1">
                  <a:solidFill>
                    <a:srgbClr val="993300"/>
                  </a:solidFill>
                </a:rPr>
                <a:t>-1</a:t>
              </a:r>
              <a:endParaRPr lang="en-US" altLang="en-US" sz="1600" b="1">
                <a:solidFill>
                  <a:srgbClr val="993300"/>
                </a:solidFill>
              </a:endParaRPr>
            </a:p>
          </p:txBody>
        </p:sp>
        <p:sp>
          <p:nvSpPr>
            <p:cNvPr id="22555" name="Rectangle 148">
              <a:extLst>
                <a:ext uri="{FF2B5EF4-FFF2-40B4-BE49-F238E27FC236}">
                  <a16:creationId xmlns:a16="http://schemas.microsoft.com/office/drawing/2014/main" id="{47FD7396-EBAA-42B4-9A3B-EE4A9B91A72A}"/>
                </a:ext>
              </a:extLst>
            </p:cNvPr>
            <p:cNvSpPr>
              <a:spLocks noChangeArrowheads="1"/>
            </p:cNvSpPr>
            <p:nvPr/>
          </p:nvSpPr>
          <p:spPr bwMode="auto">
            <a:xfrm>
              <a:off x="2592" y="2314"/>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556" name="Rectangle 149">
              <a:extLst>
                <a:ext uri="{FF2B5EF4-FFF2-40B4-BE49-F238E27FC236}">
                  <a16:creationId xmlns:a16="http://schemas.microsoft.com/office/drawing/2014/main" id="{08CED60A-426C-41D9-A0C8-A581FB9B69FE}"/>
                </a:ext>
              </a:extLst>
            </p:cNvPr>
            <p:cNvSpPr>
              <a:spLocks noChangeArrowheads="1"/>
            </p:cNvSpPr>
            <p:nvPr/>
          </p:nvSpPr>
          <p:spPr bwMode="auto">
            <a:xfrm>
              <a:off x="2376" y="2026"/>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-1</a:t>
              </a:r>
              <a:endParaRPr lang="en-US" altLang="en-US" sz="1600" b="1">
                <a:solidFill>
                  <a:srgbClr val="993300"/>
                </a:solidFill>
              </a:endParaRPr>
            </a:p>
          </p:txBody>
        </p:sp>
        <p:sp>
          <p:nvSpPr>
            <p:cNvPr id="22557" name="Rectangle 150">
              <a:extLst>
                <a:ext uri="{FF2B5EF4-FFF2-40B4-BE49-F238E27FC236}">
                  <a16:creationId xmlns:a16="http://schemas.microsoft.com/office/drawing/2014/main" id="{24FFFB21-0F64-42D6-9655-2C6A36499430}"/>
                </a:ext>
              </a:extLst>
            </p:cNvPr>
            <p:cNvSpPr>
              <a:spLocks noChangeArrowheads="1"/>
            </p:cNvSpPr>
            <p:nvPr/>
          </p:nvSpPr>
          <p:spPr bwMode="auto">
            <a:xfrm>
              <a:off x="1584" y="2458"/>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558" name="Rectangle 151">
              <a:extLst>
                <a:ext uri="{FF2B5EF4-FFF2-40B4-BE49-F238E27FC236}">
                  <a16:creationId xmlns:a16="http://schemas.microsoft.com/office/drawing/2014/main" id="{C7BC8BBA-777B-4BC8-9835-B4242AAED172}"/>
                </a:ext>
              </a:extLst>
            </p:cNvPr>
            <p:cNvSpPr>
              <a:spLocks noChangeArrowheads="1"/>
            </p:cNvSpPr>
            <p:nvPr/>
          </p:nvSpPr>
          <p:spPr bwMode="auto">
            <a:xfrm>
              <a:off x="2880" y="2919"/>
              <a:ext cx="288"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559" name="Rectangle 152">
              <a:extLst>
                <a:ext uri="{FF2B5EF4-FFF2-40B4-BE49-F238E27FC236}">
                  <a16:creationId xmlns:a16="http://schemas.microsoft.com/office/drawing/2014/main" id="{13908992-08D7-4D83-9B4E-46154C1638D4}"/>
                </a:ext>
              </a:extLst>
            </p:cNvPr>
            <p:cNvSpPr>
              <a:spLocks noChangeArrowheads="1"/>
            </p:cNvSpPr>
            <p:nvPr/>
          </p:nvSpPr>
          <p:spPr bwMode="auto">
            <a:xfrm>
              <a:off x="1872" y="2170"/>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560" name="Line 153">
              <a:extLst>
                <a:ext uri="{FF2B5EF4-FFF2-40B4-BE49-F238E27FC236}">
                  <a16:creationId xmlns:a16="http://schemas.microsoft.com/office/drawing/2014/main" id="{2FD1B17D-4871-4898-9D67-3A20823FF58B}"/>
                </a:ext>
              </a:extLst>
            </p:cNvPr>
            <p:cNvSpPr>
              <a:spLocks noChangeShapeType="1"/>
            </p:cNvSpPr>
            <p:nvPr/>
          </p:nvSpPr>
          <p:spPr bwMode="auto">
            <a:xfrm flipH="1">
              <a:off x="2304" y="2775"/>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61" name="Oval 154">
              <a:extLst>
                <a:ext uri="{FF2B5EF4-FFF2-40B4-BE49-F238E27FC236}">
                  <a16:creationId xmlns:a16="http://schemas.microsoft.com/office/drawing/2014/main" id="{4D5F3F49-E5C8-48B5-B671-7CF8E578DD58}"/>
                </a:ext>
              </a:extLst>
            </p:cNvPr>
            <p:cNvSpPr>
              <a:spLocks noChangeArrowheads="1"/>
            </p:cNvSpPr>
            <p:nvPr/>
          </p:nvSpPr>
          <p:spPr bwMode="auto">
            <a:xfrm>
              <a:off x="2232" y="2919"/>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9</a:t>
              </a:r>
              <a:endParaRPr lang="en-US" altLang="en-US" sz="1600" b="1">
                <a:solidFill>
                  <a:srgbClr val="993300"/>
                </a:solidFill>
              </a:endParaRPr>
            </a:p>
          </p:txBody>
        </p:sp>
        <p:sp>
          <p:nvSpPr>
            <p:cNvPr id="22562" name="Rectangle 155">
              <a:extLst>
                <a:ext uri="{FF2B5EF4-FFF2-40B4-BE49-F238E27FC236}">
                  <a16:creationId xmlns:a16="http://schemas.microsoft.com/office/drawing/2014/main" id="{802C776F-C9FF-4CAB-AFBC-62E71A5D6FFC}"/>
                </a:ext>
              </a:extLst>
            </p:cNvPr>
            <p:cNvSpPr>
              <a:spLocks noChangeArrowheads="1"/>
            </p:cNvSpPr>
            <p:nvPr/>
          </p:nvSpPr>
          <p:spPr bwMode="auto">
            <a:xfrm>
              <a:off x="2016" y="2919"/>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sp>
          <p:nvSpPr>
            <p:cNvPr id="22563" name="Line 156">
              <a:extLst>
                <a:ext uri="{FF2B5EF4-FFF2-40B4-BE49-F238E27FC236}">
                  <a16:creationId xmlns:a16="http://schemas.microsoft.com/office/drawing/2014/main" id="{1005F16E-5CE2-4665-82FA-1E3BD76235F9}"/>
                </a:ext>
              </a:extLst>
            </p:cNvPr>
            <p:cNvSpPr>
              <a:spLocks noChangeShapeType="1"/>
            </p:cNvSpPr>
            <p:nvPr/>
          </p:nvSpPr>
          <p:spPr bwMode="auto">
            <a:xfrm>
              <a:off x="2736" y="2775"/>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64" name="Oval 157">
              <a:extLst>
                <a:ext uri="{FF2B5EF4-FFF2-40B4-BE49-F238E27FC236}">
                  <a16:creationId xmlns:a16="http://schemas.microsoft.com/office/drawing/2014/main" id="{5BC34171-F076-4411-B244-84EE901B6C5E}"/>
                </a:ext>
              </a:extLst>
            </p:cNvPr>
            <p:cNvSpPr>
              <a:spLocks noChangeArrowheads="1"/>
            </p:cNvSpPr>
            <p:nvPr/>
          </p:nvSpPr>
          <p:spPr bwMode="auto">
            <a:xfrm>
              <a:off x="2664" y="2919"/>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800" b="1">
                  <a:solidFill>
                    <a:srgbClr val="993300"/>
                  </a:solidFill>
                </a:rPr>
                <a:t>39</a:t>
              </a:r>
              <a:endParaRPr lang="en-US" altLang="en-US" sz="1600" b="1">
                <a:solidFill>
                  <a:srgbClr val="993300"/>
                </a:solidFill>
              </a:endParaRPr>
            </a:p>
          </p:txBody>
        </p:sp>
        <p:sp>
          <p:nvSpPr>
            <p:cNvPr id="22565" name="Rectangle 158">
              <a:extLst>
                <a:ext uri="{FF2B5EF4-FFF2-40B4-BE49-F238E27FC236}">
                  <a16:creationId xmlns:a16="http://schemas.microsoft.com/office/drawing/2014/main" id="{7E7897A6-E73A-4C50-92E5-FB56C6321C99}"/>
                </a:ext>
              </a:extLst>
            </p:cNvPr>
            <p:cNvSpPr>
              <a:spLocks noChangeArrowheads="1"/>
            </p:cNvSpPr>
            <p:nvPr/>
          </p:nvSpPr>
          <p:spPr bwMode="auto">
            <a:xfrm>
              <a:off x="1872" y="2746"/>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800" b="1">
                  <a:solidFill>
                    <a:srgbClr val="993300"/>
                  </a:solidFill>
                </a:rPr>
                <a:t>0</a:t>
              </a:r>
              <a:endParaRPr lang="en-US" altLang="en-US" sz="1600" b="1">
                <a:solidFill>
                  <a:srgbClr val="993300"/>
                </a:solidFill>
              </a:endParaRPr>
            </a:p>
          </p:txBody>
        </p:sp>
      </p:grpSp>
      <p:sp>
        <p:nvSpPr>
          <p:cNvPr id="22539" name="Rectangle 159">
            <a:extLst>
              <a:ext uri="{FF2B5EF4-FFF2-40B4-BE49-F238E27FC236}">
                <a16:creationId xmlns:a16="http://schemas.microsoft.com/office/drawing/2014/main" id="{737F03AD-A611-404F-A67E-12103C99AC2D}"/>
              </a:ext>
            </a:extLst>
          </p:cNvPr>
          <p:cNvSpPr>
            <a:spLocks noChangeArrowheads="1"/>
          </p:cNvSpPr>
          <p:nvPr/>
        </p:nvSpPr>
        <p:spPr bwMode="auto">
          <a:xfrm>
            <a:off x="2209800" y="5867400"/>
            <a:ext cx="4724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sz="1800" b="1">
                <a:solidFill>
                  <a:srgbClr val="FF9900"/>
                </a:solidFill>
              </a:rPr>
              <a:t>The tree is balanced using RR rotation</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876F6CC5-688B-4D16-8092-C794EF77F4D0}"/>
              </a:ext>
            </a:extLst>
          </p:cNvPr>
          <p:cNvSpPr>
            <a:spLocks noChangeArrowheads="1"/>
          </p:cNvSpPr>
          <p:nvPr/>
        </p:nvSpPr>
        <p:spPr bwMode="auto">
          <a:xfrm>
            <a:off x="2133600" y="0"/>
            <a:ext cx="8153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sz="2000" b="1" dirty="0">
                <a:solidFill>
                  <a:srgbClr val="FF0000"/>
                </a:solidFill>
              </a:rPr>
              <a:t>Consider the AVL tree given below and insert 37 into it.</a:t>
            </a:r>
          </a:p>
        </p:txBody>
      </p:sp>
      <p:sp>
        <p:nvSpPr>
          <p:cNvPr id="23555" name="Oval 3">
            <a:extLst>
              <a:ext uri="{FF2B5EF4-FFF2-40B4-BE49-F238E27FC236}">
                <a16:creationId xmlns:a16="http://schemas.microsoft.com/office/drawing/2014/main" id="{44B7D6FC-2357-471C-9B42-355ED467C8BE}"/>
              </a:ext>
            </a:extLst>
          </p:cNvPr>
          <p:cNvSpPr>
            <a:spLocks noChangeArrowheads="1"/>
          </p:cNvSpPr>
          <p:nvPr/>
        </p:nvSpPr>
        <p:spPr bwMode="auto">
          <a:xfrm>
            <a:off x="3754439" y="998539"/>
            <a:ext cx="446087" cy="346075"/>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45</a:t>
            </a:r>
          </a:p>
        </p:txBody>
      </p:sp>
      <p:sp>
        <p:nvSpPr>
          <p:cNvPr id="23556" name="Line 4">
            <a:extLst>
              <a:ext uri="{FF2B5EF4-FFF2-40B4-BE49-F238E27FC236}">
                <a16:creationId xmlns:a16="http://schemas.microsoft.com/office/drawing/2014/main" id="{8E378AAE-90FB-4AB2-971D-70870778CD47}"/>
              </a:ext>
            </a:extLst>
          </p:cNvPr>
          <p:cNvSpPr>
            <a:spLocks noChangeShapeType="1"/>
          </p:cNvSpPr>
          <p:nvPr/>
        </p:nvSpPr>
        <p:spPr bwMode="auto">
          <a:xfrm flipH="1">
            <a:off x="3517901" y="1228725"/>
            <a:ext cx="296863" cy="230188"/>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57" name="Line 5">
            <a:extLst>
              <a:ext uri="{FF2B5EF4-FFF2-40B4-BE49-F238E27FC236}">
                <a16:creationId xmlns:a16="http://schemas.microsoft.com/office/drawing/2014/main" id="{42239A85-C247-4A3C-A588-76013652EE0A}"/>
              </a:ext>
            </a:extLst>
          </p:cNvPr>
          <p:cNvSpPr>
            <a:spLocks noChangeShapeType="1"/>
          </p:cNvSpPr>
          <p:nvPr/>
        </p:nvSpPr>
        <p:spPr bwMode="auto">
          <a:xfrm>
            <a:off x="4110038" y="1228725"/>
            <a:ext cx="296862" cy="230188"/>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58" name="Oval 6">
            <a:extLst>
              <a:ext uri="{FF2B5EF4-FFF2-40B4-BE49-F238E27FC236}">
                <a16:creationId xmlns:a16="http://schemas.microsoft.com/office/drawing/2014/main" id="{1D1FEEAD-C287-4CBE-8BE5-451D3C8F670E}"/>
              </a:ext>
            </a:extLst>
          </p:cNvPr>
          <p:cNvSpPr>
            <a:spLocks noChangeArrowheads="1"/>
          </p:cNvSpPr>
          <p:nvPr/>
        </p:nvSpPr>
        <p:spPr bwMode="auto">
          <a:xfrm>
            <a:off x="4110039" y="1341439"/>
            <a:ext cx="446087" cy="346075"/>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63</a:t>
            </a:r>
          </a:p>
        </p:txBody>
      </p:sp>
      <p:sp>
        <p:nvSpPr>
          <p:cNvPr id="23559" name="Oval 7">
            <a:extLst>
              <a:ext uri="{FF2B5EF4-FFF2-40B4-BE49-F238E27FC236}">
                <a16:creationId xmlns:a16="http://schemas.microsoft.com/office/drawing/2014/main" id="{C6783A75-8D55-4814-B9E9-1036C0E89B62}"/>
              </a:ext>
            </a:extLst>
          </p:cNvPr>
          <p:cNvSpPr>
            <a:spLocks noChangeArrowheads="1"/>
          </p:cNvSpPr>
          <p:nvPr/>
        </p:nvSpPr>
        <p:spPr bwMode="auto">
          <a:xfrm>
            <a:off x="3398838" y="1341439"/>
            <a:ext cx="444500" cy="346075"/>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36</a:t>
            </a:r>
          </a:p>
        </p:txBody>
      </p:sp>
      <p:sp>
        <p:nvSpPr>
          <p:cNvPr id="23560" name="Line 8">
            <a:extLst>
              <a:ext uri="{FF2B5EF4-FFF2-40B4-BE49-F238E27FC236}">
                <a16:creationId xmlns:a16="http://schemas.microsoft.com/office/drawing/2014/main" id="{66A32F5C-F35D-4F04-A2DF-ADF1C1AB8642}"/>
              </a:ext>
            </a:extLst>
          </p:cNvPr>
          <p:cNvSpPr>
            <a:spLocks noChangeShapeType="1"/>
          </p:cNvSpPr>
          <p:nvPr/>
        </p:nvSpPr>
        <p:spPr bwMode="auto">
          <a:xfrm flipH="1">
            <a:off x="3160713" y="1570039"/>
            <a:ext cx="296862" cy="346075"/>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61" name="Oval 9">
            <a:extLst>
              <a:ext uri="{FF2B5EF4-FFF2-40B4-BE49-F238E27FC236}">
                <a16:creationId xmlns:a16="http://schemas.microsoft.com/office/drawing/2014/main" id="{5A83C055-1F09-4FBC-AC93-8AA0AE507D6C}"/>
              </a:ext>
            </a:extLst>
          </p:cNvPr>
          <p:cNvSpPr>
            <a:spLocks noChangeArrowheads="1"/>
          </p:cNvSpPr>
          <p:nvPr/>
        </p:nvSpPr>
        <p:spPr bwMode="auto">
          <a:xfrm>
            <a:off x="3043238" y="1684339"/>
            <a:ext cx="444500" cy="346075"/>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27</a:t>
            </a:r>
          </a:p>
        </p:txBody>
      </p:sp>
      <p:sp>
        <p:nvSpPr>
          <p:cNvPr id="23562" name="Line 10">
            <a:extLst>
              <a:ext uri="{FF2B5EF4-FFF2-40B4-BE49-F238E27FC236}">
                <a16:creationId xmlns:a16="http://schemas.microsoft.com/office/drawing/2014/main" id="{4B4B5B68-2D14-417D-B94E-06EBEB95B4AF}"/>
              </a:ext>
            </a:extLst>
          </p:cNvPr>
          <p:cNvSpPr>
            <a:spLocks noChangeShapeType="1"/>
          </p:cNvSpPr>
          <p:nvPr/>
        </p:nvSpPr>
        <p:spPr bwMode="auto">
          <a:xfrm>
            <a:off x="3635376" y="1685925"/>
            <a:ext cx="149225" cy="230188"/>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63" name="Oval 11">
            <a:extLst>
              <a:ext uri="{FF2B5EF4-FFF2-40B4-BE49-F238E27FC236}">
                <a16:creationId xmlns:a16="http://schemas.microsoft.com/office/drawing/2014/main" id="{2DC85DDC-CBC4-45C5-B762-4203FB99A461}"/>
              </a:ext>
            </a:extLst>
          </p:cNvPr>
          <p:cNvSpPr>
            <a:spLocks noChangeArrowheads="1"/>
          </p:cNvSpPr>
          <p:nvPr/>
        </p:nvSpPr>
        <p:spPr bwMode="auto">
          <a:xfrm>
            <a:off x="3517900" y="1798639"/>
            <a:ext cx="444500" cy="346075"/>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39</a:t>
            </a:r>
          </a:p>
        </p:txBody>
      </p:sp>
      <p:sp>
        <p:nvSpPr>
          <p:cNvPr id="23564" name="Rectangle 12">
            <a:extLst>
              <a:ext uri="{FF2B5EF4-FFF2-40B4-BE49-F238E27FC236}">
                <a16:creationId xmlns:a16="http://schemas.microsoft.com/office/drawing/2014/main" id="{A5F656AE-5130-4036-BC57-DFC284F33C30}"/>
              </a:ext>
            </a:extLst>
          </p:cNvPr>
          <p:cNvSpPr>
            <a:spLocks noChangeArrowheads="1"/>
          </p:cNvSpPr>
          <p:nvPr/>
        </p:nvSpPr>
        <p:spPr bwMode="auto">
          <a:xfrm>
            <a:off x="3962400" y="1752600"/>
            <a:ext cx="444500" cy="230188"/>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565" name="Rectangle 13">
            <a:extLst>
              <a:ext uri="{FF2B5EF4-FFF2-40B4-BE49-F238E27FC236}">
                <a16:creationId xmlns:a16="http://schemas.microsoft.com/office/drawing/2014/main" id="{AAA3B684-8147-475A-AD0C-9FEBA3239DF8}"/>
              </a:ext>
            </a:extLst>
          </p:cNvPr>
          <p:cNvSpPr>
            <a:spLocks noChangeArrowheads="1"/>
          </p:cNvSpPr>
          <p:nvPr/>
        </p:nvSpPr>
        <p:spPr bwMode="auto">
          <a:xfrm>
            <a:off x="4419600" y="914400"/>
            <a:ext cx="742950" cy="230188"/>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3566" name="Rectangle 14">
            <a:extLst>
              <a:ext uri="{FF2B5EF4-FFF2-40B4-BE49-F238E27FC236}">
                <a16:creationId xmlns:a16="http://schemas.microsoft.com/office/drawing/2014/main" id="{07B97B09-9E38-4A56-8BBE-242DC2B2FC69}"/>
              </a:ext>
            </a:extLst>
          </p:cNvPr>
          <p:cNvSpPr>
            <a:spLocks noChangeArrowheads="1"/>
          </p:cNvSpPr>
          <p:nvPr/>
        </p:nvSpPr>
        <p:spPr bwMode="auto">
          <a:xfrm>
            <a:off x="2667001" y="1600200"/>
            <a:ext cx="296863" cy="230188"/>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567" name="Rectangle 15">
            <a:extLst>
              <a:ext uri="{FF2B5EF4-FFF2-40B4-BE49-F238E27FC236}">
                <a16:creationId xmlns:a16="http://schemas.microsoft.com/office/drawing/2014/main" id="{0D68503E-211E-4E3E-B4C6-37EC0BE41B8A}"/>
              </a:ext>
            </a:extLst>
          </p:cNvPr>
          <p:cNvSpPr>
            <a:spLocks noChangeArrowheads="1"/>
          </p:cNvSpPr>
          <p:nvPr/>
        </p:nvSpPr>
        <p:spPr bwMode="auto">
          <a:xfrm>
            <a:off x="3517901" y="2143125"/>
            <a:ext cx="296863" cy="230188"/>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568" name="Rectangle 16">
            <a:extLst>
              <a:ext uri="{FF2B5EF4-FFF2-40B4-BE49-F238E27FC236}">
                <a16:creationId xmlns:a16="http://schemas.microsoft.com/office/drawing/2014/main" id="{237C3391-FC6D-404D-957A-0A05483113E6}"/>
              </a:ext>
            </a:extLst>
          </p:cNvPr>
          <p:cNvSpPr>
            <a:spLocks noChangeArrowheads="1"/>
          </p:cNvSpPr>
          <p:nvPr/>
        </p:nvSpPr>
        <p:spPr bwMode="auto">
          <a:xfrm>
            <a:off x="3279776" y="1114425"/>
            <a:ext cx="296863" cy="230188"/>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569" name="Oval 17">
            <a:extLst>
              <a:ext uri="{FF2B5EF4-FFF2-40B4-BE49-F238E27FC236}">
                <a16:creationId xmlns:a16="http://schemas.microsoft.com/office/drawing/2014/main" id="{66F27741-BC23-4297-863F-05806DC2255E}"/>
              </a:ext>
            </a:extLst>
          </p:cNvPr>
          <p:cNvSpPr>
            <a:spLocks noChangeArrowheads="1"/>
          </p:cNvSpPr>
          <p:nvPr/>
        </p:nvSpPr>
        <p:spPr bwMode="auto">
          <a:xfrm>
            <a:off x="5535613" y="990601"/>
            <a:ext cx="444500" cy="346075"/>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45</a:t>
            </a:r>
          </a:p>
        </p:txBody>
      </p:sp>
      <p:sp>
        <p:nvSpPr>
          <p:cNvPr id="23570" name="Line 18">
            <a:extLst>
              <a:ext uri="{FF2B5EF4-FFF2-40B4-BE49-F238E27FC236}">
                <a16:creationId xmlns:a16="http://schemas.microsoft.com/office/drawing/2014/main" id="{A6592DE2-5177-4F7E-9AF0-D2EDE6216E4D}"/>
              </a:ext>
            </a:extLst>
          </p:cNvPr>
          <p:cNvSpPr>
            <a:spLocks noChangeShapeType="1"/>
          </p:cNvSpPr>
          <p:nvPr/>
        </p:nvSpPr>
        <p:spPr bwMode="auto">
          <a:xfrm flipH="1">
            <a:off x="5297488" y="1220789"/>
            <a:ext cx="296862" cy="230187"/>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71" name="Line 19">
            <a:extLst>
              <a:ext uri="{FF2B5EF4-FFF2-40B4-BE49-F238E27FC236}">
                <a16:creationId xmlns:a16="http://schemas.microsoft.com/office/drawing/2014/main" id="{278275C8-711F-4279-A1C7-6075A5C54E00}"/>
              </a:ext>
            </a:extLst>
          </p:cNvPr>
          <p:cNvSpPr>
            <a:spLocks noChangeShapeType="1"/>
          </p:cNvSpPr>
          <p:nvPr/>
        </p:nvSpPr>
        <p:spPr bwMode="auto">
          <a:xfrm>
            <a:off x="5891213" y="1220789"/>
            <a:ext cx="296862" cy="230187"/>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72" name="Oval 20">
            <a:extLst>
              <a:ext uri="{FF2B5EF4-FFF2-40B4-BE49-F238E27FC236}">
                <a16:creationId xmlns:a16="http://schemas.microsoft.com/office/drawing/2014/main" id="{5EB7A320-3722-4E50-BECB-DA6287C77F82}"/>
              </a:ext>
            </a:extLst>
          </p:cNvPr>
          <p:cNvSpPr>
            <a:spLocks noChangeArrowheads="1"/>
          </p:cNvSpPr>
          <p:nvPr/>
        </p:nvSpPr>
        <p:spPr bwMode="auto">
          <a:xfrm>
            <a:off x="5891213" y="1335089"/>
            <a:ext cx="444500" cy="346075"/>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63</a:t>
            </a:r>
          </a:p>
        </p:txBody>
      </p:sp>
      <p:sp>
        <p:nvSpPr>
          <p:cNvPr id="23573" name="Oval 21">
            <a:extLst>
              <a:ext uri="{FF2B5EF4-FFF2-40B4-BE49-F238E27FC236}">
                <a16:creationId xmlns:a16="http://schemas.microsoft.com/office/drawing/2014/main" id="{F7AB2251-42D9-4017-AA6B-FF3DFB2780C5}"/>
              </a:ext>
            </a:extLst>
          </p:cNvPr>
          <p:cNvSpPr>
            <a:spLocks noChangeArrowheads="1"/>
          </p:cNvSpPr>
          <p:nvPr/>
        </p:nvSpPr>
        <p:spPr bwMode="auto">
          <a:xfrm>
            <a:off x="5178425" y="1335089"/>
            <a:ext cx="446088" cy="346075"/>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36</a:t>
            </a:r>
          </a:p>
        </p:txBody>
      </p:sp>
      <p:sp>
        <p:nvSpPr>
          <p:cNvPr id="23574" name="Line 22">
            <a:extLst>
              <a:ext uri="{FF2B5EF4-FFF2-40B4-BE49-F238E27FC236}">
                <a16:creationId xmlns:a16="http://schemas.microsoft.com/office/drawing/2014/main" id="{F58EB6D8-68F5-416A-9458-AA62817A656B}"/>
              </a:ext>
            </a:extLst>
          </p:cNvPr>
          <p:cNvSpPr>
            <a:spLocks noChangeShapeType="1"/>
          </p:cNvSpPr>
          <p:nvPr/>
        </p:nvSpPr>
        <p:spPr bwMode="auto">
          <a:xfrm flipH="1">
            <a:off x="4941888" y="1563689"/>
            <a:ext cx="296862" cy="346075"/>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75" name="Oval 23">
            <a:extLst>
              <a:ext uri="{FF2B5EF4-FFF2-40B4-BE49-F238E27FC236}">
                <a16:creationId xmlns:a16="http://schemas.microsoft.com/office/drawing/2014/main" id="{F814339F-BEB2-44C3-8E70-5DC9D1D93E66}"/>
              </a:ext>
            </a:extLst>
          </p:cNvPr>
          <p:cNvSpPr>
            <a:spLocks noChangeArrowheads="1"/>
          </p:cNvSpPr>
          <p:nvPr/>
        </p:nvSpPr>
        <p:spPr bwMode="auto">
          <a:xfrm>
            <a:off x="4822825" y="1677989"/>
            <a:ext cx="444500" cy="346075"/>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27</a:t>
            </a:r>
          </a:p>
        </p:txBody>
      </p:sp>
      <p:sp>
        <p:nvSpPr>
          <p:cNvPr id="23576" name="Line 24">
            <a:extLst>
              <a:ext uri="{FF2B5EF4-FFF2-40B4-BE49-F238E27FC236}">
                <a16:creationId xmlns:a16="http://schemas.microsoft.com/office/drawing/2014/main" id="{2A8FE52A-F330-48EF-B7E0-438DE73BEA18}"/>
              </a:ext>
            </a:extLst>
          </p:cNvPr>
          <p:cNvSpPr>
            <a:spLocks noChangeShapeType="1"/>
          </p:cNvSpPr>
          <p:nvPr/>
        </p:nvSpPr>
        <p:spPr bwMode="auto">
          <a:xfrm>
            <a:off x="5416550" y="1679575"/>
            <a:ext cx="147638" cy="230188"/>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77" name="Oval 25">
            <a:extLst>
              <a:ext uri="{FF2B5EF4-FFF2-40B4-BE49-F238E27FC236}">
                <a16:creationId xmlns:a16="http://schemas.microsoft.com/office/drawing/2014/main" id="{12495257-F5D4-439A-BCA0-7E9BA3AC0C3A}"/>
              </a:ext>
            </a:extLst>
          </p:cNvPr>
          <p:cNvSpPr>
            <a:spLocks noChangeArrowheads="1"/>
          </p:cNvSpPr>
          <p:nvPr/>
        </p:nvSpPr>
        <p:spPr bwMode="auto">
          <a:xfrm>
            <a:off x="5297489" y="1792289"/>
            <a:ext cx="446087" cy="346075"/>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39</a:t>
            </a:r>
          </a:p>
        </p:txBody>
      </p:sp>
      <p:sp>
        <p:nvSpPr>
          <p:cNvPr id="23578" name="Rectangle 26">
            <a:extLst>
              <a:ext uri="{FF2B5EF4-FFF2-40B4-BE49-F238E27FC236}">
                <a16:creationId xmlns:a16="http://schemas.microsoft.com/office/drawing/2014/main" id="{A1488960-4CF6-4247-AAAC-0471D0D80FEC}"/>
              </a:ext>
            </a:extLst>
          </p:cNvPr>
          <p:cNvSpPr>
            <a:spLocks noChangeArrowheads="1"/>
          </p:cNvSpPr>
          <p:nvPr/>
        </p:nvSpPr>
        <p:spPr bwMode="auto">
          <a:xfrm>
            <a:off x="6324600" y="1066800"/>
            <a:ext cx="446088" cy="230188"/>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579" name="Rectangle 27">
            <a:extLst>
              <a:ext uri="{FF2B5EF4-FFF2-40B4-BE49-F238E27FC236}">
                <a16:creationId xmlns:a16="http://schemas.microsoft.com/office/drawing/2014/main" id="{5D790A15-AAEC-4CE1-9C23-813A1F8B4606}"/>
              </a:ext>
            </a:extLst>
          </p:cNvPr>
          <p:cNvSpPr>
            <a:spLocks noChangeArrowheads="1"/>
          </p:cNvSpPr>
          <p:nvPr/>
        </p:nvSpPr>
        <p:spPr bwMode="auto">
          <a:xfrm>
            <a:off x="6019801" y="838200"/>
            <a:ext cx="741363" cy="230188"/>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2</a:t>
            </a:r>
          </a:p>
        </p:txBody>
      </p:sp>
      <p:sp>
        <p:nvSpPr>
          <p:cNvPr id="23580" name="Rectangle 28">
            <a:extLst>
              <a:ext uri="{FF2B5EF4-FFF2-40B4-BE49-F238E27FC236}">
                <a16:creationId xmlns:a16="http://schemas.microsoft.com/office/drawing/2014/main" id="{687FD7D4-E1F8-4070-8105-C58296E5AFD1}"/>
              </a:ext>
            </a:extLst>
          </p:cNvPr>
          <p:cNvSpPr>
            <a:spLocks noChangeArrowheads="1"/>
          </p:cNvSpPr>
          <p:nvPr/>
        </p:nvSpPr>
        <p:spPr bwMode="auto">
          <a:xfrm>
            <a:off x="4572001" y="2057400"/>
            <a:ext cx="295275" cy="230188"/>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581" name="Rectangle 29">
            <a:extLst>
              <a:ext uri="{FF2B5EF4-FFF2-40B4-BE49-F238E27FC236}">
                <a16:creationId xmlns:a16="http://schemas.microsoft.com/office/drawing/2014/main" id="{23DF4D39-8DCA-4C90-B187-71DF71D01698}"/>
              </a:ext>
            </a:extLst>
          </p:cNvPr>
          <p:cNvSpPr>
            <a:spLocks noChangeArrowheads="1"/>
          </p:cNvSpPr>
          <p:nvPr/>
        </p:nvSpPr>
        <p:spPr bwMode="auto">
          <a:xfrm>
            <a:off x="5867401" y="1905000"/>
            <a:ext cx="296863" cy="230188"/>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3582" name="Rectangle 30">
            <a:extLst>
              <a:ext uri="{FF2B5EF4-FFF2-40B4-BE49-F238E27FC236}">
                <a16:creationId xmlns:a16="http://schemas.microsoft.com/office/drawing/2014/main" id="{B21AF56E-106B-473B-B6CB-75982A7CA232}"/>
              </a:ext>
            </a:extLst>
          </p:cNvPr>
          <p:cNvSpPr>
            <a:spLocks noChangeArrowheads="1"/>
          </p:cNvSpPr>
          <p:nvPr/>
        </p:nvSpPr>
        <p:spPr bwMode="auto">
          <a:xfrm>
            <a:off x="4648201" y="1143000"/>
            <a:ext cx="593725" cy="230188"/>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en-US" sz="900" b="1">
                <a:solidFill>
                  <a:srgbClr val="993300"/>
                </a:solidFill>
              </a:rPr>
              <a:t>-1</a:t>
            </a:r>
          </a:p>
        </p:txBody>
      </p:sp>
      <p:sp>
        <p:nvSpPr>
          <p:cNvPr id="23583" name="Line 31">
            <a:extLst>
              <a:ext uri="{FF2B5EF4-FFF2-40B4-BE49-F238E27FC236}">
                <a16:creationId xmlns:a16="http://schemas.microsoft.com/office/drawing/2014/main" id="{399E04D4-FBBA-4101-A71D-69F1A465224F}"/>
              </a:ext>
            </a:extLst>
          </p:cNvPr>
          <p:cNvSpPr>
            <a:spLocks noChangeShapeType="1"/>
          </p:cNvSpPr>
          <p:nvPr/>
        </p:nvSpPr>
        <p:spPr bwMode="auto">
          <a:xfrm flipH="1">
            <a:off x="5297489" y="2136775"/>
            <a:ext cx="149225" cy="115888"/>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84" name="Oval 32">
            <a:extLst>
              <a:ext uri="{FF2B5EF4-FFF2-40B4-BE49-F238E27FC236}">
                <a16:creationId xmlns:a16="http://schemas.microsoft.com/office/drawing/2014/main" id="{D2D5BF55-D604-43F8-978D-F441AC35468F}"/>
              </a:ext>
            </a:extLst>
          </p:cNvPr>
          <p:cNvSpPr>
            <a:spLocks noChangeArrowheads="1"/>
          </p:cNvSpPr>
          <p:nvPr/>
        </p:nvSpPr>
        <p:spPr bwMode="auto">
          <a:xfrm>
            <a:off x="5178425" y="2249489"/>
            <a:ext cx="446088" cy="346075"/>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37</a:t>
            </a:r>
          </a:p>
        </p:txBody>
      </p:sp>
      <p:sp>
        <p:nvSpPr>
          <p:cNvPr id="23585" name="Rectangle 33">
            <a:extLst>
              <a:ext uri="{FF2B5EF4-FFF2-40B4-BE49-F238E27FC236}">
                <a16:creationId xmlns:a16="http://schemas.microsoft.com/office/drawing/2014/main" id="{4DA8C6B3-D07C-4475-BEC6-D988C5BE2BEF}"/>
              </a:ext>
            </a:extLst>
          </p:cNvPr>
          <p:cNvSpPr>
            <a:spLocks noChangeArrowheads="1"/>
          </p:cNvSpPr>
          <p:nvPr/>
        </p:nvSpPr>
        <p:spPr bwMode="auto">
          <a:xfrm>
            <a:off x="4822826" y="2343150"/>
            <a:ext cx="296863" cy="230188"/>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586" name="Oval 34">
            <a:extLst>
              <a:ext uri="{FF2B5EF4-FFF2-40B4-BE49-F238E27FC236}">
                <a16:creationId xmlns:a16="http://schemas.microsoft.com/office/drawing/2014/main" id="{D962D5E9-0B1A-480D-9967-FEF4E9C61B5F}"/>
              </a:ext>
            </a:extLst>
          </p:cNvPr>
          <p:cNvSpPr>
            <a:spLocks noChangeArrowheads="1"/>
          </p:cNvSpPr>
          <p:nvPr/>
        </p:nvSpPr>
        <p:spPr bwMode="auto">
          <a:xfrm>
            <a:off x="7315200" y="990601"/>
            <a:ext cx="446088" cy="346075"/>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39</a:t>
            </a:r>
          </a:p>
        </p:txBody>
      </p:sp>
      <p:sp>
        <p:nvSpPr>
          <p:cNvPr id="23587" name="Line 35">
            <a:extLst>
              <a:ext uri="{FF2B5EF4-FFF2-40B4-BE49-F238E27FC236}">
                <a16:creationId xmlns:a16="http://schemas.microsoft.com/office/drawing/2014/main" id="{6E57277C-6F75-4461-BE5A-6B39F25BD24A}"/>
              </a:ext>
            </a:extLst>
          </p:cNvPr>
          <p:cNvSpPr>
            <a:spLocks noChangeShapeType="1"/>
          </p:cNvSpPr>
          <p:nvPr/>
        </p:nvSpPr>
        <p:spPr bwMode="auto">
          <a:xfrm flipH="1">
            <a:off x="7078663" y="1260475"/>
            <a:ext cx="296862" cy="230188"/>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88" name="Line 36">
            <a:extLst>
              <a:ext uri="{FF2B5EF4-FFF2-40B4-BE49-F238E27FC236}">
                <a16:creationId xmlns:a16="http://schemas.microsoft.com/office/drawing/2014/main" id="{DE1B7FA4-29DF-4D94-812C-A3BACA380AFC}"/>
              </a:ext>
            </a:extLst>
          </p:cNvPr>
          <p:cNvSpPr>
            <a:spLocks noChangeShapeType="1"/>
          </p:cNvSpPr>
          <p:nvPr/>
        </p:nvSpPr>
        <p:spPr bwMode="auto">
          <a:xfrm>
            <a:off x="7672389" y="1220789"/>
            <a:ext cx="295275" cy="230187"/>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89" name="Oval 37">
            <a:extLst>
              <a:ext uri="{FF2B5EF4-FFF2-40B4-BE49-F238E27FC236}">
                <a16:creationId xmlns:a16="http://schemas.microsoft.com/office/drawing/2014/main" id="{ACEADD3C-7DA2-483D-9D5C-87759ECFC906}"/>
              </a:ext>
            </a:extLst>
          </p:cNvPr>
          <p:cNvSpPr>
            <a:spLocks noChangeArrowheads="1"/>
          </p:cNvSpPr>
          <p:nvPr/>
        </p:nvSpPr>
        <p:spPr bwMode="auto">
          <a:xfrm>
            <a:off x="7672388" y="1335089"/>
            <a:ext cx="444500" cy="346075"/>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45</a:t>
            </a:r>
          </a:p>
        </p:txBody>
      </p:sp>
      <p:sp>
        <p:nvSpPr>
          <p:cNvPr id="23590" name="Oval 38">
            <a:extLst>
              <a:ext uri="{FF2B5EF4-FFF2-40B4-BE49-F238E27FC236}">
                <a16:creationId xmlns:a16="http://schemas.microsoft.com/office/drawing/2014/main" id="{20B11ED2-8F22-4790-AA34-C0116AABCF20}"/>
              </a:ext>
            </a:extLst>
          </p:cNvPr>
          <p:cNvSpPr>
            <a:spLocks noChangeArrowheads="1"/>
          </p:cNvSpPr>
          <p:nvPr/>
        </p:nvSpPr>
        <p:spPr bwMode="auto">
          <a:xfrm>
            <a:off x="6959600" y="1335089"/>
            <a:ext cx="444500" cy="346075"/>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36</a:t>
            </a:r>
          </a:p>
        </p:txBody>
      </p:sp>
      <p:sp>
        <p:nvSpPr>
          <p:cNvPr id="23591" name="Line 39">
            <a:extLst>
              <a:ext uri="{FF2B5EF4-FFF2-40B4-BE49-F238E27FC236}">
                <a16:creationId xmlns:a16="http://schemas.microsoft.com/office/drawing/2014/main" id="{853514DF-EEFD-48A0-A032-EA4E08486F95}"/>
              </a:ext>
            </a:extLst>
          </p:cNvPr>
          <p:cNvSpPr>
            <a:spLocks noChangeShapeType="1"/>
          </p:cNvSpPr>
          <p:nvPr/>
        </p:nvSpPr>
        <p:spPr bwMode="auto">
          <a:xfrm flipH="1">
            <a:off x="6721476" y="1563689"/>
            <a:ext cx="296863" cy="346075"/>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92" name="Oval 40">
            <a:extLst>
              <a:ext uri="{FF2B5EF4-FFF2-40B4-BE49-F238E27FC236}">
                <a16:creationId xmlns:a16="http://schemas.microsoft.com/office/drawing/2014/main" id="{8198D1D6-71AF-42DA-BC57-3F028E0B9139}"/>
              </a:ext>
            </a:extLst>
          </p:cNvPr>
          <p:cNvSpPr>
            <a:spLocks noChangeArrowheads="1"/>
          </p:cNvSpPr>
          <p:nvPr/>
        </p:nvSpPr>
        <p:spPr bwMode="auto">
          <a:xfrm>
            <a:off x="6604000" y="1677989"/>
            <a:ext cx="444500" cy="346075"/>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27</a:t>
            </a:r>
          </a:p>
        </p:txBody>
      </p:sp>
      <p:sp>
        <p:nvSpPr>
          <p:cNvPr id="23593" name="Line 41">
            <a:extLst>
              <a:ext uri="{FF2B5EF4-FFF2-40B4-BE49-F238E27FC236}">
                <a16:creationId xmlns:a16="http://schemas.microsoft.com/office/drawing/2014/main" id="{F15A2D75-5EEA-45D9-AF4A-6C29F90F5DAF}"/>
              </a:ext>
            </a:extLst>
          </p:cNvPr>
          <p:cNvSpPr>
            <a:spLocks noChangeShapeType="1"/>
          </p:cNvSpPr>
          <p:nvPr/>
        </p:nvSpPr>
        <p:spPr bwMode="auto">
          <a:xfrm>
            <a:off x="7196138" y="1679575"/>
            <a:ext cx="74612" cy="115888"/>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94" name="Oval 42">
            <a:extLst>
              <a:ext uri="{FF2B5EF4-FFF2-40B4-BE49-F238E27FC236}">
                <a16:creationId xmlns:a16="http://schemas.microsoft.com/office/drawing/2014/main" id="{2FD51145-08E0-41BF-A31B-FC476524069D}"/>
              </a:ext>
            </a:extLst>
          </p:cNvPr>
          <p:cNvSpPr>
            <a:spLocks noChangeArrowheads="1"/>
          </p:cNvSpPr>
          <p:nvPr/>
        </p:nvSpPr>
        <p:spPr bwMode="auto">
          <a:xfrm>
            <a:off x="7078663" y="1792289"/>
            <a:ext cx="444500" cy="346075"/>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37</a:t>
            </a:r>
          </a:p>
        </p:txBody>
      </p:sp>
      <p:sp>
        <p:nvSpPr>
          <p:cNvPr id="23595" name="Line 43">
            <a:extLst>
              <a:ext uri="{FF2B5EF4-FFF2-40B4-BE49-F238E27FC236}">
                <a16:creationId xmlns:a16="http://schemas.microsoft.com/office/drawing/2014/main" id="{5ED0FA99-4F6B-4D0B-A1D7-69668D90B665}"/>
              </a:ext>
            </a:extLst>
          </p:cNvPr>
          <p:cNvSpPr>
            <a:spLocks noChangeShapeType="1"/>
          </p:cNvSpPr>
          <p:nvPr/>
        </p:nvSpPr>
        <p:spPr bwMode="auto">
          <a:xfrm>
            <a:off x="7908925" y="1679575"/>
            <a:ext cx="444500" cy="230188"/>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96" name="Oval 44">
            <a:extLst>
              <a:ext uri="{FF2B5EF4-FFF2-40B4-BE49-F238E27FC236}">
                <a16:creationId xmlns:a16="http://schemas.microsoft.com/office/drawing/2014/main" id="{369BDCA2-1936-4FF9-BD27-F35A6E0B2F9D}"/>
              </a:ext>
            </a:extLst>
          </p:cNvPr>
          <p:cNvSpPr>
            <a:spLocks noChangeArrowheads="1"/>
          </p:cNvSpPr>
          <p:nvPr/>
        </p:nvSpPr>
        <p:spPr bwMode="auto">
          <a:xfrm>
            <a:off x="8027988" y="1792289"/>
            <a:ext cx="444500" cy="346075"/>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63</a:t>
            </a:r>
          </a:p>
        </p:txBody>
      </p:sp>
      <p:sp>
        <p:nvSpPr>
          <p:cNvPr id="23597" name="Rectangle 45">
            <a:extLst>
              <a:ext uri="{FF2B5EF4-FFF2-40B4-BE49-F238E27FC236}">
                <a16:creationId xmlns:a16="http://schemas.microsoft.com/office/drawing/2014/main" id="{9FF1D1E8-1230-40C2-BEBC-A2D611748C9B}"/>
              </a:ext>
            </a:extLst>
          </p:cNvPr>
          <p:cNvSpPr>
            <a:spLocks noChangeArrowheads="1"/>
          </p:cNvSpPr>
          <p:nvPr/>
        </p:nvSpPr>
        <p:spPr bwMode="auto">
          <a:xfrm>
            <a:off x="8610601" y="1905000"/>
            <a:ext cx="593725" cy="230188"/>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598" name="Rectangle 46">
            <a:extLst>
              <a:ext uri="{FF2B5EF4-FFF2-40B4-BE49-F238E27FC236}">
                <a16:creationId xmlns:a16="http://schemas.microsoft.com/office/drawing/2014/main" id="{923F84BB-5A28-437E-8987-81410D94B91E}"/>
              </a:ext>
            </a:extLst>
          </p:cNvPr>
          <p:cNvSpPr>
            <a:spLocks noChangeArrowheads="1"/>
          </p:cNvSpPr>
          <p:nvPr/>
        </p:nvSpPr>
        <p:spPr bwMode="auto">
          <a:xfrm>
            <a:off x="8229600" y="1371600"/>
            <a:ext cx="444500" cy="230188"/>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3599" name="Rectangle 47">
            <a:extLst>
              <a:ext uri="{FF2B5EF4-FFF2-40B4-BE49-F238E27FC236}">
                <a16:creationId xmlns:a16="http://schemas.microsoft.com/office/drawing/2014/main" id="{9BED3A79-FDE5-48F2-8732-38960CA5D7D4}"/>
              </a:ext>
            </a:extLst>
          </p:cNvPr>
          <p:cNvSpPr>
            <a:spLocks noChangeArrowheads="1"/>
          </p:cNvSpPr>
          <p:nvPr/>
        </p:nvSpPr>
        <p:spPr bwMode="auto">
          <a:xfrm>
            <a:off x="7848600" y="914400"/>
            <a:ext cx="444500" cy="230188"/>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600" name="Rectangle 48">
            <a:extLst>
              <a:ext uri="{FF2B5EF4-FFF2-40B4-BE49-F238E27FC236}">
                <a16:creationId xmlns:a16="http://schemas.microsoft.com/office/drawing/2014/main" id="{75535651-C08A-4866-8E19-F91C4DFED0DA}"/>
              </a:ext>
            </a:extLst>
          </p:cNvPr>
          <p:cNvSpPr>
            <a:spLocks noChangeArrowheads="1"/>
          </p:cNvSpPr>
          <p:nvPr/>
        </p:nvSpPr>
        <p:spPr bwMode="auto">
          <a:xfrm>
            <a:off x="6248401" y="1905000"/>
            <a:ext cx="296863" cy="230188"/>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601" name="Rectangle 49">
            <a:extLst>
              <a:ext uri="{FF2B5EF4-FFF2-40B4-BE49-F238E27FC236}">
                <a16:creationId xmlns:a16="http://schemas.microsoft.com/office/drawing/2014/main" id="{DE5BEF36-E5D9-4ECF-8D52-D9BA06742486}"/>
              </a:ext>
            </a:extLst>
          </p:cNvPr>
          <p:cNvSpPr>
            <a:spLocks noChangeArrowheads="1"/>
          </p:cNvSpPr>
          <p:nvPr/>
        </p:nvSpPr>
        <p:spPr bwMode="auto">
          <a:xfrm>
            <a:off x="6840538" y="1108075"/>
            <a:ext cx="296862" cy="230188"/>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602" name="Rectangle 50">
            <a:extLst>
              <a:ext uri="{FF2B5EF4-FFF2-40B4-BE49-F238E27FC236}">
                <a16:creationId xmlns:a16="http://schemas.microsoft.com/office/drawing/2014/main" id="{FDDD26C8-A055-49D8-9A28-D8B5C2890F24}"/>
              </a:ext>
            </a:extLst>
          </p:cNvPr>
          <p:cNvSpPr>
            <a:spLocks noChangeArrowheads="1"/>
          </p:cNvSpPr>
          <p:nvPr/>
        </p:nvSpPr>
        <p:spPr bwMode="auto">
          <a:xfrm>
            <a:off x="7010401" y="2209800"/>
            <a:ext cx="296863" cy="230188"/>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603" name="Rectangle 51">
            <a:extLst>
              <a:ext uri="{FF2B5EF4-FFF2-40B4-BE49-F238E27FC236}">
                <a16:creationId xmlns:a16="http://schemas.microsoft.com/office/drawing/2014/main" id="{913B63EA-7C6D-4F2D-9ACF-5EE90320498F}"/>
              </a:ext>
            </a:extLst>
          </p:cNvPr>
          <p:cNvSpPr>
            <a:spLocks noChangeArrowheads="1"/>
          </p:cNvSpPr>
          <p:nvPr/>
        </p:nvSpPr>
        <p:spPr bwMode="auto">
          <a:xfrm>
            <a:off x="5638800" y="2438400"/>
            <a:ext cx="4724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sz="1800" b="1">
                <a:solidFill>
                  <a:srgbClr val="FFCC99"/>
                </a:solidFill>
              </a:rPr>
              <a:t>The tree is balanced using LR rotation</a:t>
            </a:r>
          </a:p>
        </p:txBody>
      </p:sp>
      <p:sp>
        <p:nvSpPr>
          <p:cNvPr id="23604" name="Rectangle 52">
            <a:extLst>
              <a:ext uri="{FF2B5EF4-FFF2-40B4-BE49-F238E27FC236}">
                <a16:creationId xmlns:a16="http://schemas.microsoft.com/office/drawing/2014/main" id="{055984EA-6ACC-4D5B-BE56-2C596E363411}"/>
              </a:ext>
            </a:extLst>
          </p:cNvPr>
          <p:cNvSpPr>
            <a:spLocks noChangeArrowheads="1"/>
          </p:cNvSpPr>
          <p:nvPr/>
        </p:nvSpPr>
        <p:spPr bwMode="auto">
          <a:xfrm>
            <a:off x="1981200" y="2819400"/>
            <a:ext cx="8153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sz="2000" b="1" dirty="0">
                <a:solidFill>
                  <a:srgbClr val="FF0000"/>
                </a:solidFill>
              </a:rPr>
              <a:t>Consider the AVL tree given below and insert 37 into it.</a:t>
            </a:r>
          </a:p>
        </p:txBody>
      </p:sp>
      <p:grpSp>
        <p:nvGrpSpPr>
          <p:cNvPr id="23605" name="Group 53">
            <a:extLst>
              <a:ext uri="{FF2B5EF4-FFF2-40B4-BE49-F238E27FC236}">
                <a16:creationId xmlns:a16="http://schemas.microsoft.com/office/drawing/2014/main" id="{F891CAE3-4F2E-483F-B8ED-617A42C318B8}"/>
              </a:ext>
            </a:extLst>
          </p:cNvPr>
          <p:cNvGrpSpPr>
            <a:grpSpLocks/>
          </p:cNvGrpSpPr>
          <p:nvPr/>
        </p:nvGrpSpPr>
        <p:grpSpPr bwMode="auto">
          <a:xfrm>
            <a:off x="2667000" y="3200400"/>
            <a:ext cx="2819400" cy="3005138"/>
            <a:chOff x="1872" y="2623"/>
            <a:chExt cx="1368" cy="1704"/>
          </a:xfrm>
        </p:grpSpPr>
        <p:sp>
          <p:nvSpPr>
            <p:cNvPr id="23625" name="Oval 54">
              <a:extLst>
                <a:ext uri="{FF2B5EF4-FFF2-40B4-BE49-F238E27FC236}">
                  <a16:creationId xmlns:a16="http://schemas.microsoft.com/office/drawing/2014/main" id="{9459EC7B-3928-4823-892F-7D76D6343266}"/>
                </a:ext>
              </a:extLst>
            </p:cNvPr>
            <p:cNvSpPr>
              <a:spLocks noChangeArrowheads="1"/>
            </p:cNvSpPr>
            <p:nvPr/>
          </p:nvSpPr>
          <p:spPr bwMode="auto">
            <a:xfrm>
              <a:off x="2160" y="2695"/>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45</a:t>
              </a:r>
            </a:p>
          </p:txBody>
        </p:sp>
        <p:sp>
          <p:nvSpPr>
            <p:cNvPr id="23626" name="Line 55">
              <a:extLst>
                <a:ext uri="{FF2B5EF4-FFF2-40B4-BE49-F238E27FC236}">
                  <a16:creationId xmlns:a16="http://schemas.microsoft.com/office/drawing/2014/main" id="{5060A731-74BD-444B-A2F5-25FAB09BCC40}"/>
                </a:ext>
              </a:extLst>
            </p:cNvPr>
            <p:cNvSpPr>
              <a:spLocks noChangeShapeType="1"/>
            </p:cNvSpPr>
            <p:nvPr/>
          </p:nvSpPr>
          <p:spPr bwMode="auto">
            <a:xfrm flipH="1">
              <a:off x="2016" y="2839"/>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627" name="Line 56">
              <a:extLst>
                <a:ext uri="{FF2B5EF4-FFF2-40B4-BE49-F238E27FC236}">
                  <a16:creationId xmlns:a16="http://schemas.microsoft.com/office/drawing/2014/main" id="{6A686F26-F97C-4149-9713-97D45BB37F7D}"/>
                </a:ext>
              </a:extLst>
            </p:cNvPr>
            <p:cNvSpPr>
              <a:spLocks noChangeShapeType="1"/>
            </p:cNvSpPr>
            <p:nvPr/>
          </p:nvSpPr>
          <p:spPr bwMode="auto">
            <a:xfrm>
              <a:off x="2376" y="2839"/>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628" name="Oval 57">
              <a:extLst>
                <a:ext uri="{FF2B5EF4-FFF2-40B4-BE49-F238E27FC236}">
                  <a16:creationId xmlns:a16="http://schemas.microsoft.com/office/drawing/2014/main" id="{C422E4E5-F6BB-48B4-95BF-92CB7C0B95CB}"/>
                </a:ext>
              </a:extLst>
            </p:cNvPr>
            <p:cNvSpPr>
              <a:spLocks noChangeArrowheads="1"/>
            </p:cNvSpPr>
            <p:nvPr/>
          </p:nvSpPr>
          <p:spPr bwMode="auto">
            <a:xfrm>
              <a:off x="2376" y="2911"/>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63</a:t>
              </a:r>
            </a:p>
          </p:txBody>
        </p:sp>
        <p:sp>
          <p:nvSpPr>
            <p:cNvPr id="23629" name="Oval 58">
              <a:extLst>
                <a:ext uri="{FF2B5EF4-FFF2-40B4-BE49-F238E27FC236}">
                  <a16:creationId xmlns:a16="http://schemas.microsoft.com/office/drawing/2014/main" id="{6C898672-E858-4DE6-9E67-AFCF9E2CF628}"/>
                </a:ext>
              </a:extLst>
            </p:cNvPr>
            <p:cNvSpPr>
              <a:spLocks noChangeArrowheads="1"/>
            </p:cNvSpPr>
            <p:nvPr/>
          </p:nvSpPr>
          <p:spPr bwMode="auto">
            <a:xfrm>
              <a:off x="1944" y="2911"/>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36</a:t>
              </a:r>
            </a:p>
          </p:txBody>
        </p:sp>
        <p:sp>
          <p:nvSpPr>
            <p:cNvPr id="23630" name="Line 59">
              <a:extLst>
                <a:ext uri="{FF2B5EF4-FFF2-40B4-BE49-F238E27FC236}">
                  <a16:creationId xmlns:a16="http://schemas.microsoft.com/office/drawing/2014/main" id="{612728E7-7F47-4270-8CD1-5FAD25A89AB8}"/>
                </a:ext>
              </a:extLst>
            </p:cNvPr>
            <p:cNvSpPr>
              <a:spLocks noChangeShapeType="1"/>
            </p:cNvSpPr>
            <p:nvPr/>
          </p:nvSpPr>
          <p:spPr bwMode="auto">
            <a:xfrm flipH="1">
              <a:off x="2376" y="3127"/>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631" name="Line 60">
              <a:extLst>
                <a:ext uri="{FF2B5EF4-FFF2-40B4-BE49-F238E27FC236}">
                  <a16:creationId xmlns:a16="http://schemas.microsoft.com/office/drawing/2014/main" id="{B34BCE57-B461-4D38-8C5E-9D5EAA38B0A0}"/>
                </a:ext>
              </a:extLst>
            </p:cNvPr>
            <p:cNvSpPr>
              <a:spLocks noChangeShapeType="1"/>
            </p:cNvSpPr>
            <p:nvPr/>
          </p:nvSpPr>
          <p:spPr bwMode="auto">
            <a:xfrm>
              <a:off x="2520" y="3127"/>
              <a:ext cx="216"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632" name="Oval 61">
              <a:extLst>
                <a:ext uri="{FF2B5EF4-FFF2-40B4-BE49-F238E27FC236}">
                  <a16:creationId xmlns:a16="http://schemas.microsoft.com/office/drawing/2014/main" id="{78DC2BBC-9809-43DF-9ED5-80E876F67C1A}"/>
                </a:ext>
              </a:extLst>
            </p:cNvPr>
            <p:cNvSpPr>
              <a:spLocks noChangeArrowheads="1"/>
            </p:cNvSpPr>
            <p:nvPr/>
          </p:nvSpPr>
          <p:spPr bwMode="auto">
            <a:xfrm>
              <a:off x="2592" y="3213"/>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72</a:t>
              </a:r>
            </a:p>
          </p:txBody>
        </p:sp>
        <p:sp>
          <p:nvSpPr>
            <p:cNvPr id="23633" name="Rectangle 62">
              <a:extLst>
                <a:ext uri="{FF2B5EF4-FFF2-40B4-BE49-F238E27FC236}">
                  <a16:creationId xmlns:a16="http://schemas.microsoft.com/office/drawing/2014/main" id="{148FF443-44C5-44F1-BD99-71D901167806}"/>
                </a:ext>
              </a:extLst>
            </p:cNvPr>
            <p:cNvSpPr>
              <a:spLocks noChangeArrowheads="1"/>
            </p:cNvSpPr>
            <p:nvPr/>
          </p:nvSpPr>
          <p:spPr bwMode="auto">
            <a:xfrm>
              <a:off x="2808" y="3155"/>
              <a:ext cx="360"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634" name="Rectangle 63">
              <a:extLst>
                <a:ext uri="{FF2B5EF4-FFF2-40B4-BE49-F238E27FC236}">
                  <a16:creationId xmlns:a16="http://schemas.microsoft.com/office/drawing/2014/main" id="{8804275A-31F6-479A-8B2E-128D5E6ACFCD}"/>
                </a:ext>
              </a:extLst>
            </p:cNvPr>
            <p:cNvSpPr>
              <a:spLocks noChangeArrowheads="1"/>
            </p:cNvSpPr>
            <p:nvPr/>
          </p:nvSpPr>
          <p:spPr bwMode="auto">
            <a:xfrm>
              <a:off x="2160" y="2925"/>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635" name="Rectangle 64">
              <a:extLst>
                <a:ext uri="{FF2B5EF4-FFF2-40B4-BE49-F238E27FC236}">
                  <a16:creationId xmlns:a16="http://schemas.microsoft.com/office/drawing/2014/main" id="{945C4AF4-EC57-405A-B9E9-A965C26CE77F}"/>
                </a:ext>
              </a:extLst>
            </p:cNvPr>
            <p:cNvSpPr>
              <a:spLocks noChangeArrowheads="1"/>
            </p:cNvSpPr>
            <p:nvPr/>
          </p:nvSpPr>
          <p:spPr bwMode="auto">
            <a:xfrm>
              <a:off x="2592" y="2911"/>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636" name="Rectangle 65">
              <a:extLst>
                <a:ext uri="{FF2B5EF4-FFF2-40B4-BE49-F238E27FC236}">
                  <a16:creationId xmlns:a16="http://schemas.microsoft.com/office/drawing/2014/main" id="{7068CFED-34E1-478F-95E7-9668AA1AE26E}"/>
                </a:ext>
              </a:extLst>
            </p:cNvPr>
            <p:cNvSpPr>
              <a:spLocks noChangeArrowheads="1"/>
            </p:cNvSpPr>
            <p:nvPr/>
          </p:nvSpPr>
          <p:spPr bwMode="auto">
            <a:xfrm>
              <a:off x="2376" y="2623"/>
              <a:ext cx="360"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3637" name="Rectangle 66">
              <a:extLst>
                <a:ext uri="{FF2B5EF4-FFF2-40B4-BE49-F238E27FC236}">
                  <a16:creationId xmlns:a16="http://schemas.microsoft.com/office/drawing/2014/main" id="{50181213-364A-4D58-BE6C-4BDA62729279}"/>
                </a:ext>
              </a:extLst>
            </p:cNvPr>
            <p:cNvSpPr>
              <a:spLocks noChangeArrowheads="1"/>
            </p:cNvSpPr>
            <p:nvPr/>
          </p:nvSpPr>
          <p:spPr bwMode="auto">
            <a:xfrm>
              <a:off x="1872" y="2767"/>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638" name="Oval 67">
              <a:extLst>
                <a:ext uri="{FF2B5EF4-FFF2-40B4-BE49-F238E27FC236}">
                  <a16:creationId xmlns:a16="http://schemas.microsoft.com/office/drawing/2014/main" id="{CCBF04A4-A0C6-49A0-B7CE-B463B3D22161}"/>
                </a:ext>
              </a:extLst>
            </p:cNvPr>
            <p:cNvSpPr>
              <a:spLocks noChangeArrowheads="1"/>
            </p:cNvSpPr>
            <p:nvPr/>
          </p:nvSpPr>
          <p:spPr bwMode="auto">
            <a:xfrm>
              <a:off x="2232" y="3299"/>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45</a:t>
              </a:r>
            </a:p>
          </p:txBody>
        </p:sp>
        <p:sp>
          <p:nvSpPr>
            <p:cNvPr id="23639" name="Line 68">
              <a:extLst>
                <a:ext uri="{FF2B5EF4-FFF2-40B4-BE49-F238E27FC236}">
                  <a16:creationId xmlns:a16="http://schemas.microsoft.com/office/drawing/2014/main" id="{873DC896-CD25-4E73-BD3A-7C1057612ECD}"/>
                </a:ext>
              </a:extLst>
            </p:cNvPr>
            <p:cNvSpPr>
              <a:spLocks noChangeShapeType="1"/>
            </p:cNvSpPr>
            <p:nvPr/>
          </p:nvSpPr>
          <p:spPr bwMode="auto">
            <a:xfrm flipH="1">
              <a:off x="2088" y="3443"/>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640" name="Line 69">
              <a:extLst>
                <a:ext uri="{FF2B5EF4-FFF2-40B4-BE49-F238E27FC236}">
                  <a16:creationId xmlns:a16="http://schemas.microsoft.com/office/drawing/2014/main" id="{0BA33736-AD86-42CA-89A7-9C5B6B4F4256}"/>
                </a:ext>
              </a:extLst>
            </p:cNvPr>
            <p:cNvSpPr>
              <a:spLocks noChangeShapeType="1"/>
            </p:cNvSpPr>
            <p:nvPr/>
          </p:nvSpPr>
          <p:spPr bwMode="auto">
            <a:xfrm>
              <a:off x="2448" y="3443"/>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641" name="Oval 70">
              <a:extLst>
                <a:ext uri="{FF2B5EF4-FFF2-40B4-BE49-F238E27FC236}">
                  <a16:creationId xmlns:a16="http://schemas.microsoft.com/office/drawing/2014/main" id="{616FC57D-CA06-4546-8376-3F4FF7C6E3BC}"/>
                </a:ext>
              </a:extLst>
            </p:cNvPr>
            <p:cNvSpPr>
              <a:spLocks noChangeArrowheads="1"/>
            </p:cNvSpPr>
            <p:nvPr/>
          </p:nvSpPr>
          <p:spPr bwMode="auto">
            <a:xfrm>
              <a:off x="2448" y="351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63</a:t>
              </a:r>
            </a:p>
          </p:txBody>
        </p:sp>
        <p:sp>
          <p:nvSpPr>
            <p:cNvPr id="23642" name="Oval 71">
              <a:extLst>
                <a:ext uri="{FF2B5EF4-FFF2-40B4-BE49-F238E27FC236}">
                  <a16:creationId xmlns:a16="http://schemas.microsoft.com/office/drawing/2014/main" id="{46725754-F044-439A-B994-22777B02702D}"/>
                </a:ext>
              </a:extLst>
            </p:cNvPr>
            <p:cNvSpPr>
              <a:spLocks noChangeArrowheads="1"/>
            </p:cNvSpPr>
            <p:nvPr/>
          </p:nvSpPr>
          <p:spPr bwMode="auto">
            <a:xfrm>
              <a:off x="2016" y="351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36</a:t>
              </a:r>
            </a:p>
          </p:txBody>
        </p:sp>
        <p:sp>
          <p:nvSpPr>
            <p:cNvPr id="23643" name="Line 72">
              <a:extLst>
                <a:ext uri="{FF2B5EF4-FFF2-40B4-BE49-F238E27FC236}">
                  <a16:creationId xmlns:a16="http://schemas.microsoft.com/office/drawing/2014/main" id="{E0BF8B8F-BD13-4FB2-8274-5BC96DC6643D}"/>
                </a:ext>
              </a:extLst>
            </p:cNvPr>
            <p:cNvSpPr>
              <a:spLocks noChangeShapeType="1"/>
            </p:cNvSpPr>
            <p:nvPr/>
          </p:nvSpPr>
          <p:spPr bwMode="auto">
            <a:xfrm flipH="1">
              <a:off x="2448" y="3732"/>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644" name="Oval 73">
              <a:extLst>
                <a:ext uri="{FF2B5EF4-FFF2-40B4-BE49-F238E27FC236}">
                  <a16:creationId xmlns:a16="http://schemas.microsoft.com/office/drawing/2014/main" id="{B2A3DA0F-0884-4152-8D33-EEB7D72332FB}"/>
                </a:ext>
              </a:extLst>
            </p:cNvPr>
            <p:cNvSpPr>
              <a:spLocks noChangeArrowheads="1"/>
            </p:cNvSpPr>
            <p:nvPr/>
          </p:nvSpPr>
          <p:spPr bwMode="auto">
            <a:xfrm>
              <a:off x="2376" y="3804"/>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54</a:t>
              </a:r>
            </a:p>
          </p:txBody>
        </p:sp>
        <p:sp>
          <p:nvSpPr>
            <p:cNvPr id="23645" name="Line 74">
              <a:extLst>
                <a:ext uri="{FF2B5EF4-FFF2-40B4-BE49-F238E27FC236}">
                  <a16:creationId xmlns:a16="http://schemas.microsoft.com/office/drawing/2014/main" id="{6B1A6205-AD36-48EF-9CBE-061B88CBB72D}"/>
                </a:ext>
              </a:extLst>
            </p:cNvPr>
            <p:cNvSpPr>
              <a:spLocks noChangeShapeType="1"/>
            </p:cNvSpPr>
            <p:nvPr/>
          </p:nvSpPr>
          <p:spPr bwMode="auto">
            <a:xfrm>
              <a:off x="2592" y="3732"/>
              <a:ext cx="216"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646" name="Oval 75">
              <a:extLst>
                <a:ext uri="{FF2B5EF4-FFF2-40B4-BE49-F238E27FC236}">
                  <a16:creationId xmlns:a16="http://schemas.microsoft.com/office/drawing/2014/main" id="{F1AE2AFB-EB22-414E-9611-B7A34D6C9C90}"/>
                </a:ext>
              </a:extLst>
            </p:cNvPr>
            <p:cNvSpPr>
              <a:spLocks noChangeArrowheads="1"/>
            </p:cNvSpPr>
            <p:nvPr/>
          </p:nvSpPr>
          <p:spPr bwMode="auto">
            <a:xfrm>
              <a:off x="2664" y="3804"/>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72</a:t>
              </a:r>
            </a:p>
          </p:txBody>
        </p:sp>
        <p:sp>
          <p:nvSpPr>
            <p:cNvPr id="23647" name="Rectangle 76">
              <a:extLst>
                <a:ext uri="{FF2B5EF4-FFF2-40B4-BE49-F238E27FC236}">
                  <a16:creationId xmlns:a16="http://schemas.microsoft.com/office/drawing/2014/main" id="{78F640B9-08F6-448C-B30D-15ED7C63D3BD}"/>
                </a:ext>
              </a:extLst>
            </p:cNvPr>
            <p:cNvSpPr>
              <a:spLocks noChangeArrowheads="1"/>
            </p:cNvSpPr>
            <p:nvPr/>
          </p:nvSpPr>
          <p:spPr bwMode="auto">
            <a:xfrm>
              <a:off x="2880" y="3760"/>
              <a:ext cx="360"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648" name="Rectangle 77">
              <a:extLst>
                <a:ext uri="{FF2B5EF4-FFF2-40B4-BE49-F238E27FC236}">
                  <a16:creationId xmlns:a16="http://schemas.microsoft.com/office/drawing/2014/main" id="{019AC06A-85EE-4A68-977A-8B3F3959DD77}"/>
                </a:ext>
              </a:extLst>
            </p:cNvPr>
            <p:cNvSpPr>
              <a:spLocks noChangeArrowheads="1"/>
            </p:cNvSpPr>
            <p:nvPr/>
          </p:nvSpPr>
          <p:spPr bwMode="auto">
            <a:xfrm>
              <a:off x="2232" y="3723"/>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3649" name="Rectangle 78">
              <a:extLst>
                <a:ext uri="{FF2B5EF4-FFF2-40B4-BE49-F238E27FC236}">
                  <a16:creationId xmlns:a16="http://schemas.microsoft.com/office/drawing/2014/main" id="{0F8F3D8F-AB85-4F0D-8AEB-4BDA80D4097D}"/>
                </a:ext>
              </a:extLst>
            </p:cNvPr>
            <p:cNvSpPr>
              <a:spLocks noChangeArrowheads="1"/>
            </p:cNvSpPr>
            <p:nvPr/>
          </p:nvSpPr>
          <p:spPr bwMode="auto">
            <a:xfrm>
              <a:off x="2664" y="3516"/>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3650" name="Rectangle 79">
              <a:extLst>
                <a:ext uri="{FF2B5EF4-FFF2-40B4-BE49-F238E27FC236}">
                  <a16:creationId xmlns:a16="http://schemas.microsoft.com/office/drawing/2014/main" id="{0BB8ADDB-5C89-4D69-97E4-89D9401A0B59}"/>
                </a:ext>
              </a:extLst>
            </p:cNvPr>
            <p:cNvSpPr>
              <a:spLocks noChangeArrowheads="1"/>
            </p:cNvSpPr>
            <p:nvPr/>
          </p:nvSpPr>
          <p:spPr bwMode="auto">
            <a:xfrm>
              <a:off x="2088" y="3141"/>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-2</a:t>
              </a:r>
            </a:p>
          </p:txBody>
        </p:sp>
        <p:sp>
          <p:nvSpPr>
            <p:cNvPr id="23651" name="Rectangle 80">
              <a:extLst>
                <a:ext uri="{FF2B5EF4-FFF2-40B4-BE49-F238E27FC236}">
                  <a16:creationId xmlns:a16="http://schemas.microsoft.com/office/drawing/2014/main" id="{31DDD553-62AA-43C1-A7D5-AB9D00499928}"/>
                </a:ext>
              </a:extLst>
            </p:cNvPr>
            <p:cNvSpPr>
              <a:spLocks noChangeArrowheads="1"/>
            </p:cNvSpPr>
            <p:nvPr/>
          </p:nvSpPr>
          <p:spPr bwMode="auto">
            <a:xfrm>
              <a:off x="1944" y="3372"/>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652" name="Rectangle 81">
              <a:extLst>
                <a:ext uri="{FF2B5EF4-FFF2-40B4-BE49-F238E27FC236}">
                  <a16:creationId xmlns:a16="http://schemas.microsoft.com/office/drawing/2014/main" id="{024F248C-AF62-4639-B736-556F6701E148}"/>
                </a:ext>
              </a:extLst>
            </p:cNvPr>
            <p:cNvSpPr>
              <a:spLocks noChangeArrowheads="1"/>
            </p:cNvSpPr>
            <p:nvPr/>
          </p:nvSpPr>
          <p:spPr bwMode="auto">
            <a:xfrm>
              <a:off x="2376" y="4183"/>
              <a:ext cx="288"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653" name="Line 82">
              <a:extLst>
                <a:ext uri="{FF2B5EF4-FFF2-40B4-BE49-F238E27FC236}">
                  <a16:creationId xmlns:a16="http://schemas.microsoft.com/office/drawing/2014/main" id="{0A3503F6-BD5C-4E0D-AE1D-15F2A6374474}"/>
                </a:ext>
              </a:extLst>
            </p:cNvPr>
            <p:cNvSpPr>
              <a:spLocks noChangeShapeType="1"/>
            </p:cNvSpPr>
            <p:nvPr/>
          </p:nvSpPr>
          <p:spPr bwMode="auto">
            <a:xfrm flipH="1">
              <a:off x="2304" y="3967"/>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654" name="Oval 83">
              <a:extLst>
                <a:ext uri="{FF2B5EF4-FFF2-40B4-BE49-F238E27FC236}">
                  <a16:creationId xmlns:a16="http://schemas.microsoft.com/office/drawing/2014/main" id="{FD5CBE56-15F9-4A99-A927-EC7ADBF2653C}"/>
                </a:ext>
              </a:extLst>
            </p:cNvPr>
            <p:cNvSpPr>
              <a:spLocks noChangeArrowheads="1"/>
            </p:cNvSpPr>
            <p:nvPr/>
          </p:nvSpPr>
          <p:spPr bwMode="auto">
            <a:xfrm>
              <a:off x="2160" y="4111"/>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51</a:t>
              </a:r>
            </a:p>
          </p:txBody>
        </p:sp>
      </p:grpSp>
      <p:grpSp>
        <p:nvGrpSpPr>
          <p:cNvPr id="23606" name="Group 84">
            <a:extLst>
              <a:ext uri="{FF2B5EF4-FFF2-40B4-BE49-F238E27FC236}">
                <a16:creationId xmlns:a16="http://schemas.microsoft.com/office/drawing/2014/main" id="{74BF75A6-B152-4013-A77C-F0DED19FC0AF}"/>
              </a:ext>
            </a:extLst>
          </p:cNvPr>
          <p:cNvGrpSpPr>
            <a:grpSpLocks/>
          </p:cNvGrpSpPr>
          <p:nvPr/>
        </p:nvGrpSpPr>
        <p:grpSpPr bwMode="auto">
          <a:xfrm>
            <a:off x="5638800" y="3429000"/>
            <a:ext cx="2819400" cy="1524000"/>
            <a:chOff x="1728" y="686"/>
            <a:chExt cx="1368" cy="864"/>
          </a:xfrm>
        </p:grpSpPr>
        <p:sp>
          <p:nvSpPr>
            <p:cNvPr id="23608" name="Oval 85">
              <a:extLst>
                <a:ext uri="{FF2B5EF4-FFF2-40B4-BE49-F238E27FC236}">
                  <a16:creationId xmlns:a16="http://schemas.microsoft.com/office/drawing/2014/main" id="{D0B177F1-8FD1-400D-8694-E01EEEC411B1}"/>
                </a:ext>
              </a:extLst>
            </p:cNvPr>
            <p:cNvSpPr>
              <a:spLocks noChangeArrowheads="1"/>
            </p:cNvSpPr>
            <p:nvPr/>
          </p:nvSpPr>
          <p:spPr bwMode="auto">
            <a:xfrm>
              <a:off x="2304" y="758"/>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54</a:t>
              </a:r>
            </a:p>
          </p:txBody>
        </p:sp>
        <p:sp>
          <p:nvSpPr>
            <p:cNvPr id="23609" name="Line 86">
              <a:extLst>
                <a:ext uri="{FF2B5EF4-FFF2-40B4-BE49-F238E27FC236}">
                  <a16:creationId xmlns:a16="http://schemas.microsoft.com/office/drawing/2014/main" id="{B9D8FBF5-9AB8-4637-BF2C-6149138DB1EE}"/>
                </a:ext>
              </a:extLst>
            </p:cNvPr>
            <p:cNvSpPr>
              <a:spLocks noChangeShapeType="1"/>
            </p:cNvSpPr>
            <p:nvPr/>
          </p:nvSpPr>
          <p:spPr bwMode="auto">
            <a:xfrm flipH="1">
              <a:off x="2160" y="902"/>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610" name="Line 87">
              <a:extLst>
                <a:ext uri="{FF2B5EF4-FFF2-40B4-BE49-F238E27FC236}">
                  <a16:creationId xmlns:a16="http://schemas.microsoft.com/office/drawing/2014/main" id="{AF1A2F2F-D665-4624-BC62-83E5B73C6839}"/>
                </a:ext>
              </a:extLst>
            </p:cNvPr>
            <p:cNvSpPr>
              <a:spLocks noChangeShapeType="1"/>
            </p:cNvSpPr>
            <p:nvPr/>
          </p:nvSpPr>
          <p:spPr bwMode="auto">
            <a:xfrm>
              <a:off x="2520" y="902"/>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611" name="Oval 88">
              <a:extLst>
                <a:ext uri="{FF2B5EF4-FFF2-40B4-BE49-F238E27FC236}">
                  <a16:creationId xmlns:a16="http://schemas.microsoft.com/office/drawing/2014/main" id="{9979E3B1-5A1A-49F6-BC88-CF4E76F41B97}"/>
                </a:ext>
              </a:extLst>
            </p:cNvPr>
            <p:cNvSpPr>
              <a:spLocks noChangeArrowheads="1"/>
            </p:cNvSpPr>
            <p:nvPr/>
          </p:nvSpPr>
          <p:spPr bwMode="auto">
            <a:xfrm>
              <a:off x="2520" y="974"/>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63</a:t>
              </a:r>
            </a:p>
          </p:txBody>
        </p:sp>
        <p:sp>
          <p:nvSpPr>
            <p:cNvPr id="23612" name="Oval 89">
              <a:extLst>
                <a:ext uri="{FF2B5EF4-FFF2-40B4-BE49-F238E27FC236}">
                  <a16:creationId xmlns:a16="http://schemas.microsoft.com/office/drawing/2014/main" id="{E9C3A263-A4EC-4A56-A0C2-177FE5FCBBA9}"/>
                </a:ext>
              </a:extLst>
            </p:cNvPr>
            <p:cNvSpPr>
              <a:spLocks noChangeArrowheads="1"/>
            </p:cNvSpPr>
            <p:nvPr/>
          </p:nvSpPr>
          <p:spPr bwMode="auto">
            <a:xfrm>
              <a:off x="2088" y="974"/>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45</a:t>
              </a:r>
            </a:p>
          </p:txBody>
        </p:sp>
        <p:sp>
          <p:nvSpPr>
            <p:cNvPr id="23613" name="Line 90">
              <a:extLst>
                <a:ext uri="{FF2B5EF4-FFF2-40B4-BE49-F238E27FC236}">
                  <a16:creationId xmlns:a16="http://schemas.microsoft.com/office/drawing/2014/main" id="{FE629EDF-27C9-478E-8E88-97648510CC5C}"/>
                </a:ext>
              </a:extLst>
            </p:cNvPr>
            <p:cNvSpPr>
              <a:spLocks noChangeShapeType="1"/>
            </p:cNvSpPr>
            <p:nvPr/>
          </p:nvSpPr>
          <p:spPr bwMode="auto">
            <a:xfrm flipH="1">
              <a:off x="2016" y="1190"/>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614" name="Line 91">
              <a:extLst>
                <a:ext uri="{FF2B5EF4-FFF2-40B4-BE49-F238E27FC236}">
                  <a16:creationId xmlns:a16="http://schemas.microsoft.com/office/drawing/2014/main" id="{3376A8A2-0C7B-4EE9-85A6-3BA42C96B70A}"/>
                </a:ext>
              </a:extLst>
            </p:cNvPr>
            <p:cNvSpPr>
              <a:spLocks noChangeShapeType="1"/>
            </p:cNvSpPr>
            <p:nvPr/>
          </p:nvSpPr>
          <p:spPr bwMode="auto">
            <a:xfrm>
              <a:off x="2664" y="1190"/>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615" name="Oval 92">
              <a:extLst>
                <a:ext uri="{FF2B5EF4-FFF2-40B4-BE49-F238E27FC236}">
                  <a16:creationId xmlns:a16="http://schemas.microsoft.com/office/drawing/2014/main" id="{1BD047E9-E0D6-492A-8BBB-56D129A447A8}"/>
                </a:ext>
              </a:extLst>
            </p:cNvPr>
            <p:cNvSpPr>
              <a:spLocks noChangeArrowheads="1"/>
            </p:cNvSpPr>
            <p:nvPr/>
          </p:nvSpPr>
          <p:spPr bwMode="auto">
            <a:xfrm>
              <a:off x="2592" y="1334"/>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72</a:t>
              </a:r>
            </a:p>
          </p:txBody>
        </p:sp>
        <p:sp>
          <p:nvSpPr>
            <p:cNvPr id="23616" name="Rectangle 93">
              <a:extLst>
                <a:ext uri="{FF2B5EF4-FFF2-40B4-BE49-F238E27FC236}">
                  <a16:creationId xmlns:a16="http://schemas.microsoft.com/office/drawing/2014/main" id="{E353A5B0-2A70-4E1A-AF54-DD03F6FA5D0B}"/>
                </a:ext>
              </a:extLst>
            </p:cNvPr>
            <p:cNvSpPr>
              <a:spLocks noChangeArrowheads="1"/>
            </p:cNvSpPr>
            <p:nvPr/>
          </p:nvSpPr>
          <p:spPr bwMode="auto">
            <a:xfrm>
              <a:off x="2736" y="974"/>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3617" name="Rectangle 94">
              <a:extLst>
                <a:ext uri="{FF2B5EF4-FFF2-40B4-BE49-F238E27FC236}">
                  <a16:creationId xmlns:a16="http://schemas.microsoft.com/office/drawing/2014/main" id="{EB99A677-B3C3-4035-9344-19924563CCF9}"/>
                </a:ext>
              </a:extLst>
            </p:cNvPr>
            <p:cNvSpPr>
              <a:spLocks noChangeArrowheads="1"/>
            </p:cNvSpPr>
            <p:nvPr/>
          </p:nvSpPr>
          <p:spPr bwMode="auto">
            <a:xfrm>
              <a:off x="2520" y="686"/>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618" name="Rectangle 95">
              <a:extLst>
                <a:ext uri="{FF2B5EF4-FFF2-40B4-BE49-F238E27FC236}">
                  <a16:creationId xmlns:a16="http://schemas.microsoft.com/office/drawing/2014/main" id="{873BC773-5338-4257-8240-E7EF0E0EACE1}"/>
                </a:ext>
              </a:extLst>
            </p:cNvPr>
            <p:cNvSpPr>
              <a:spLocks noChangeArrowheads="1"/>
            </p:cNvSpPr>
            <p:nvPr/>
          </p:nvSpPr>
          <p:spPr bwMode="auto">
            <a:xfrm>
              <a:off x="2016" y="830"/>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619" name="Oval 96">
              <a:extLst>
                <a:ext uri="{FF2B5EF4-FFF2-40B4-BE49-F238E27FC236}">
                  <a16:creationId xmlns:a16="http://schemas.microsoft.com/office/drawing/2014/main" id="{7CF04B07-8231-40E2-B2B8-AB6C081C3D18}"/>
                </a:ext>
              </a:extLst>
            </p:cNvPr>
            <p:cNvSpPr>
              <a:spLocks noChangeArrowheads="1"/>
            </p:cNvSpPr>
            <p:nvPr/>
          </p:nvSpPr>
          <p:spPr bwMode="auto">
            <a:xfrm>
              <a:off x="1944" y="1334"/>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36</a:t>
              </a:r>
            </a:p>
          </p:txBody>
        </p:sp>
        <p:sp>
          <p:nvSpPr>
            <p:cNvPr id="23620" name="Line 97">
              <a:extLst>
                <a:ext uri="{FF2B5EF4-FFF2-40B4-BE49-F238E27FC236}">
                  <a16:creationId xmlns:a16="http://schemas.microsoft.com/office/drawing/2014/main" id="{4A80F270-D08A-48E6-82F0-8927B2DF3809}"/>
                </a:ext>
              </a:extLst>
            </p:cNvPr>
            <p:cNvSpPr>
              <a:spLocks noChangeShapeType="1"/>
            </p:cNvSpPr>
            <p:nvPr/>
          </p:nvSpPr>
          <p:spPr bwMode="auto">
            <a:xfrm>
              <a:off x="2232" y="1190"/>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621" name="Oval 98">
              <a:extLst>
                <a:ext uri="{FF2B5EF4-FFF2-40B4-BE49-F238E27FC236}">
                  <a16:creationId xmlns:a16="http://schemas.microsoft.com/office/drawing/2014/main" id="{98F4FC70-8687-461A-8EE8-27E5C8EBD094}"/>
                </a:ext>
              </a:extLst>
            </p:cNvPr>
            <p:cNvSpPr>
              <a:spLocks noChangeArrowheads="1"/>
            </p:cNvSpPr>
            <p:nvPr/>
          </p:nvSpPr>
          <p:spPr bwMode="auto">
            <a:xfrm>
              <a:off x="2232" y="1334"/>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51</a:t>
              </a:r>
            </a:p>
          </p:txBody>
        </p:sp>
        <p:sp>
          <p:nvSpPr>
            <p:cNvPr id="23622" name="Rectangle 99">
              <a:extLst>
                <a:ext uri="{FF2B5EF4-FFF2-40B4-BE49-F238E27FC236}">
                  <a16:creationId xmlns:a16="http://schemas.microsoft.com/office/drawing/2014/main" id="{CFA59E28-3047-49FC-990F-12F6171F8EB5}"/>
                </a:ext>
              </a:extLst>
            </p:cNvPr>
            <p:cNvSpPr>
              <a:spLocks noChangeArrowheads="1"/>
            </p:cNvSpPr>
            <p:nvPr/>
          </p:nvSpPr>
          <p:spPr bwMode="auto">
            <a:xfrm>
              <a:off x="2880" y="1334"/>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623" name="Rectangle 100">
              <a:extLst>
                <a:ext uri="{FF2B5EF4-FFF2-40B4-BE49-F238E27FC236}">
                  <a16:creationId xmlns:a16="http://schemas.microsoft.com/office/drawing/2014/main" id="{B999FA3C-A38B-4D19-A046-B873C0A6D73B}"/>
                </a:ext>
              </a:extLst>
            </p:cNvPr>
            <p:cNvSpPr>
              <a:spLocks noChangeArrowheads="1"/>
            </p:cNvSpPr>
            <p:nvPr/>
          </p:nvSpPr>
          <p:spPr bwMode="auto">
            <a:xfrm>
              <a:off x="1728" y="1406"/>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3624" name="Rectangle 101">
              <a:extLst>
                <a:ext uri="{FF2B5EF4-FFF2-40B4-BE49-F238E27FC236}">
                  <a16:creationId xmlns:a16="http://schemas.microsoft.com/office/drawing/2014/main" id="{0EBEA3D2-6D92-450F-8804-1E47AB5B9326}"/>
                </a:ext>
              </a:extLst>
            </p:cNvPr>
            <p:cNvSpPr>
              <a:spLocks noChangeArrowheads="1"/>
            </p:cNvSpPr>
            <p:nvPr/>
          </p:nvSpPr>
          <p:spPr bwMode="auto">
            <a:xfrm>
              <a:off x="2376" y="1190"/>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grpSp>
      <p:sp>
        <p:nvSpPr>
          <p:cNvPr id="23607" name="Rectangle 102">
            <a:extLst>
              <a:ext uri="{FF2B5EF4-FFF2-40B4-BE49-F238E27FC236}">
                <a16:creationId xmlns:a16="http://schemas.microsoft.com/office/drawing/2014/main" id="{56F3FD51-E94F-49B6-A25F-C873B895A3F3}"/>
              </a:ext>
            </a:extLst>
          </p:cNvPr>
          <p:cNvSpPr>
            <a:spLocks noChangeArrowheads="1"/>
          </p:cNvSpPr>
          <p:nvPr/>
        </p:nvSpPr>
        <p:spPr bwMode="auto">
          <a:xfrm>
            <a:off x="4267200" y="5562600"/>
            <a:ext cx="4724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sz="1800" b="1" dirty="0">
                <a:solidFill>
                  <a:srgbClr val="FF0000"/>
                </a:solidFill>
              </a:rPr>
              <a:t>The tree is balanced using RL rotation</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A7F0EEC6-3E8A-41E1-B930-3C9C4BC3394F}"/>
              </a:ext>
            </a:extLst>
          </p:cNvPr>
          <p:cNvSpPr>
            <a:spLocks noGrp="1" noChangeArrowheads="1"/>
          </p:cNvSpPr>
          <p:nvPr>
            <p:ph type="title"/>
          </p:nvPr>
        </p:nvSpPr>
        <p:spPr>
          <a:xfrm>
            <a:off x="1524000" y="0"/>
            <a:ext cx="8839200" cy="731838"/>
          </a:xfrm>
        </p:spPr>
        <p:txBody>
          <a:bodyPr>
            <a:normAutofit/>
          </a:bodyPr>
          <a:lstStyle/>
          <a:p>
            <a:pPr eaLnBrk="1" hangingPunct="1"/>
            <a:r>
              <a:rPr lang="en-US" altLang="en-US" sz="3200" b="1" dirty="0">
                <a:solidFill>
                  <a:srgbClr val="FF0000"/>
                </a:solidFill>
              </a:rPr>
              <a:t>Deletion of a node from an AVL Tree</a:t>
            </a:r>
          </a:p>
        </p:txBody>
      </p:sp>
      <p:sp>
        <p:nvSpPr>
          <p:cNvPr id="24579" name="Rectangle 3">
            <a:extLst>
              <a:ext uri="{FF2B5EF4-FFF2-40B4-BE49-F238E27FC236}">
                <a16:creationId xmlns:a16="http://schemas.microsoft.com/office/drawing/2014/main" id="{CE9C8A23-541A-4264-B998-6E93E68CB640}"/>
              </a:ext>
            </a:extLst>
          </p:cNvPr>
          <p:cNvSpPr>
            <a:spLocks noGrp="1" noChangeArrowheads="1"/>
          </p:cNvSpPr>
          <p:nvPr>
            <p:ph type="body" idx="1"/>
          </p:nvPr>
        </p:nvSpPr>
        <p:spPr>
          <a:xfrm>
            <a:off x="1524000" y="838200"/>
            <a:ext cx="9144000" cy="3505200"/>
          </a:xfrm>
        </p:spPr>
        <p:txBody>
          <a:bodyPr>
            <a:normAutofit lnSpcReduction="10000"/>
          </a:bodyPr>
          <a:lstStyle/>
          <a:p>
            <a:pPr eaLnBrk="1" hangingPunct="1">
              <a:lnSpc>
                <a:spcPct val="80000"/>
              </a:lnSpc>
            </a:pPr>
            <a:r>
              <a:rPr lang="en-US" altLang="en-US" sz="1800" b="1" dirty="0">
                <a:solidFill>
                  <a:schemeClr val="tx1"/>
                </a:solidFill>
              </a:rPr>
              <a:t>Deletion of a node in the AVL tree is similar to that of binary search trees. But it goes one step ahead. Deletion may disturb the </a:t>
            </a:r>
            <a:r>
              <a:rPr lang="en-US" altLang="en-US" sz="1800" b="1" dirty="0" err="1">
                <a:solidFill>
                  <a:schemeClr val="tx1"/>
                </a:solidFill>
              </a:rPr>
              <a:t>AVLness</a:t>
            </a:r>
            <a:r>
              <a:rPr lang="en-US" altLang="en-US" sz="1800" b="1" dirty="0">
                <a:solidFill>
                  <a:schemeClr val="tx1"/>
                </a:solidFill>
              </a:rPr>
              <a:t> of the tree, so to re-balance the AVL tree we need to perform rotations. There are two classes of rotation that can be performed on an AVL tree after deleting a given node. These rotations are- R rotation and L rotation.</a:t>
            </a:r>
          </a:p>
          <a:p>
            <a:pPr eaLnBrk="1" hangingPunct="1">
              <a:lnSpc>
                <a:spcPct val="80000"/>
              </a:lnSpc>
            </a:pPr>
            <a:r>
              <a:rPr lang="en-US" altLang="en-US" sz="1800" b="1" dirty="0">
                <a:solidFill>
                  <a:schemeClr val="tx1"/>
                </a:solidFill>
              </a:rPr>
              <a:t>If the node to be deleted is present in the left sub-tree of the critical node, then L rotation is applied else if X is on the right sub-tree, R rotation is performed. </a:t>
            </a:r>
          </a:p>
          <a:p>
            <a:pPr eaLnBrk="1" hangingPunct="1">
              <a:lnSpc>
                <a:spcPct val="80000"/>
              </a:lnSpc>
            </a:pPr>
            <a:r>
              <a:rPr lang="en-US" altLang="en-US" sz="1800" b="1" dirty="0">
                <a:solidFill>
                  <a:schemeClr val="tx1"/>
                </a:solidFill>
              </a:rPr>
              <a:t>Further there are three categories of L and R rotations. The variations of L rotation are- L-1, L0 and L1 rotation. Correspondingly for R rotation, there are R0, R-1 and R1 rotations.  </a:t>
            </a:r>
          </a:p>
          <a:p>
            <a:pPr eaLnBrk="1" hangingPunct="1">
              <a:lnSpc>
                <a:spcPct val="80000"/>
              </a:lnSpc>
            </a:pPr>
            <a:r>
              <a:rPr lang="en-US" altLang="en-US" sz="1800" i="1" dirty="0">
                <a:solidFill>
                  <a:schemeClr val="tx1"/>
                </a:solidFill>
              </a:rPr>
              <a:t>R0 Rotation</a:t>
            </a:r>
            <a:endParaRPr lang="en-US" altLang="en-US" sz="1800" dirty="0">
              <a:solidFill>
                <a:schemeClr val="tx1"/>
              </a:solidFill>
            </a:endParaRPr>
          </a:p>
          <a:p>
            <a:pPr eaLnBrk="1" hangingPunct="1">
              <a:lnSpc>
                <a:spcPct val="80000"/>
              </a:lnSpc>
            </a:pPr>
            <a:r>
              <a:rPr lang="en-US" altLang="en-US" sz="1800" dirty="0">
                <a:solidFill>
                  <a:schemeClr val="tx1"/>
                </a:solidFill>
              </a:rPr>
              <a:t>Let B be the root of the left or right sub-tree of A (critical node). R0 rotation is applied if the balance factor of B is 0. </a:t>
            </a:r>
          </a:p>
          <a:p>
            <a:pPr eaLnBrk="1" hangingPunct="1">
              <a:lnSpc>
                <a:spcPct val="80000"/>
              </a:lnSpc>
            </a:pPr>
            <a:r>
              <a:rPr lang="en-US" altLang="en-US" sz="1800" dirty="0">
                <a:solidFill>
                  <a:schemeClr val="tx1"/>
                </a:solidFill>
              </a:rPr>
              <a:t>Consider the AVL tree given below and delete 72 from it. </a:t>
            </a:r>
          </a:p>
          <a:p>
            <a:pPr eaLnBrk="1" hangingPunct="1">
              <a:lnSpc>
                <a:spcPct val="80000"/>
              </a:lnSpc>
            </a:pPr>
            <a:endParaRPr lang="en-US" altLang="en-US" sz="1800" b="1" dirty="0">
              <a:solidFill>
                <a:srgbClr val="CC3300"/>
              </a:solidFill>
            </a:endParaRPr>
          </a:p>
        </p:txBody>
      </p:sp>
      <p:grpSp>
        <p:nvGrpSpPr>
          <p:cNvPr id="24580" name="Group 5">
            <a:extLst>
              <a:ext uri="{FF2B5EF4-FFF2-40B4-BE49-F238E27FC236}">
                <a16:creationId xmlns:a16="http://schemas.microsoft.com/office/drawing/2014/main" id="{4718D964-CC3C-4A0E-B81D-37E9538D0114}"/>
              </a:ext>
            </a:extLst>
          </p:cNvPr>
          <p:cNvGrpSpPr>
            <a:grpSpLocks/>
          </p:cNvGrpSpPr>
          <p:nvPr/>
        </p:nvGrpSpPr>
        <p:grpSpPr bwMode="auto">
          <a:xfrm>
            <a:off x="2057400" y="4419601"/>
            <a:ext cx="2590800" cy="1774825"/>
            <a:chOff x="1440" y="610"/>
            <a:chExt cx="1440" cy="1118"/>
          </a:xfrm>
        </p:grpSpPr>
        <p:sp>
          <p:nvSpPr>
            <p:cNvPr id="24623" name="Oval 6">
              <a:extLst>
                <a:ext uri="{FF2B5EF4-FFF2-40B4-BE49-F238E27FC236}">
                  <a16:creationId xmlns:a16="http://schemas.microsoft.com/office/drawing/2014/main" id="{05E92D03-FAFA-4822-B6BA-2CB815330260}"/>
                </a:ext>
              </a:extLst>
            </p:cNvPr>
            <p:cNvSpPr>
              <a:spLocks noChangeArrowheads="1"/>
            </p:cNvSpPr>
            <p:nvPr/>
          </p:nvSpPr>
          <p:spPr bwMode="auto">
            <a:xfrm>
              <a:off x="2088" y="682"/>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45</a:t>
              </a:r>
            </a:p>
          </p:txBody>
        </p:sp>
        <p:sp>
          <p:nvSpPr>
            <p:cNvPr id="24624" name="Line 7">
              <a:extLst>
                <a:ext uri="{FF2B5EF4-FFF2-40B4-BE49-F238E27FC236}">
                  <a16:creationId xmlns:a16="http://schemas.microsoft.com/office/drawing/2014/main" id="{920428BE-9BCD-4F93-BFA2-96B9CF880E88}"/>
                </a:ext>
              </a:extLst>
            </p:cNvPr>
            <p:cNvSpPr>
              <a:spLocks noChangeShapeType="1"/>
            </p:cNvSpPr>
            <p:nvPr/>
          </p:nvSpPr>
          <p:spPr bwMode="auto">
            <a:xfrm flipH="1">
              <a:off x="1944" y="826"/>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625" name="Line 8">
              <a:extLst>
                <a:ext uri="{FF2B5EF4-FFF2-40B4-BE49-F238E27FC236}">
                  <a16:creationId xmlns:a16="http://schemas.microsoft.com/office/drawing/2014/main" id="{E12C5912-D8DF-4DF9-8062-47BD8A1775E4}"/>
                </a:ext>
              </a:extLst>
            </p:cNvPr>
            <p:cNvSpPr>
              <a:spLocks noChangeShapeType="1"/>
            </p:cNvSpPr>
            <p:nvPr/>
          </p:nvSpPr>
          <p:spPr bwMode="auto">
            <a:xfrm>
              <a:off x="2304" y="826"/>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626" name="Oval 9">
              <a:extLst>
                <a:ext uri="{FF2B5EF4-FFF2-40B4-BE49-F238E27FC236}">
                  <a16:creationId xmlns:a16="http://schemas.microsoft.com/office/drawing/2014/main" id="{E6551BFA-7DC2-4E5F-BB72-1209B5857650}"/>
                </a:ext>
              </a:extLst>
            </p:cNvPr>
            <p:cNvSpPr>
              <a:spLocks noChangeArrowheads="1"/>
            </p:cNvSpPr>
            <p:nvPr/>
          </p:nvSpPr>
          <p:spPr bwMode="auto">
            <a:xfrm>
              <a:off x="2304" y="898"/>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63</a:t>
              </a:r>
            </a:p>
          </p:txBody>
        </p:sp>
        <p:sp>
          <p:nvSpPr>
            <p:cNvPr id="24627" name="Oval 10">
              <a:extLst>
                <a:ext uri="{FF2B5EF4-FFF2-40B4-BE49-F238E27FC236}">
                  <a16:creationId xmlns:a16="http://schemas.microsoft.com/office/drawing/2014/main" id="{FEC0CC4B-6A6C-4EAD-8697-17571CD3D51D}"/>
                </a:ext>
              </a:extLst>
            </p:cNvPr>
            <p:cNvSpPr>
              <a:spLocks noChangeArrowheads="1"/>
            </p:cNvSpPr>
            <p:nvPr/>
          </p:nvSpPr>
          <p:spPr bwMode="auto">
            <a:xfrm>
              <a:off x="1872" y="898"/>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36</a:t>
              </a:r>
            </a:p>
          </p:txBody>
        </p:sp>
        <p:sp>
          <p:nvSpPr>
            <p:cNvPr id="24628" name="Line 11">
              <a:extLst>
                <a:ext uri="{FF2B5EF4-FFF2-40B4-BE49-F238E27FC236}">
                  <a16:creationId xmlns:a16="http://schemas.microsoft.com/office/drawing/2014/main" id="{5D1B6750-BB69-431E-A7B0-7E33C86E33EE}"/>
                </a:ext>
              </a:extLst>
            </p:cNvPr>
            <p:cNvSpPr>
              <a:spLocks noChangeShapeType="1"/>
            </p:cNvSpPr>
            <p:nvPr/>
          </p:nvSpPr>
          <p:spPr bwMode="auto">
            <a:xfrm flipH="1">
              <a:off x="1728" y="1042"/>
              <a:ext cx="144" cy="21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629" name="Oval 12">
              <a:extLst>
                <a:ext uri="{FF2B5EF4-FFF2-40B4-BE49-F238E27FC236}">
                  <a16:creationId xmlns:a16="http://schemas.microsoft.com/office/drawing/2014/main" id="{854E5231-633C-458D-AA9E-0E040BDBCF14}"/>
                </a:ext>
              </a:extLst>
            </p:cNvPr>
            <p:cNvSpPr>
              <a:spLocks noChangeArrowheads="1"/>
            </p:cNvSpPr>
            <p:nvPr/>
          </p:nvSpPr>
          <p:spPr bwMode="auto">
            <a:xfrm>
              <a:off x="1656" y="1114"/>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27</a:t>
              </a:r>
            </a:p>
          </p:txBody>
        </p:sp>
        <p:sp>
          <p:nvSpPr>
            <p:cNvPr id="24630" name="Line 13">
              <a:extLst>
                <a:ext uri="{FF2B5EF4-FFF2-40B4-BE49-F238E27FC236}">
                  <a16:creationId xmlns:a16="http://schemas.microsoft.com/office/drawing/2014/main" id="{2965BB1D-6632-4F97-8741-ECAE6A2C00DC}"/>
                </a:ext>
              </a:extLst>
            </p:cNvPr>
            <p:cNvSpPr>
              <a:spLocks noChangeShapeType="1"/>
            </p:cNvSpPr>
            <p:nvPr/>
          </p:nvSpPr>
          <p:spPr bwMode="auto">
            <a:xfrm>
              <a:off x="2016" y="1114"/>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631" name="Oval 14">
              <a:extLst>
                <a:ext uri="{FF2B5EF4-FFF2-40B4-BE49-F238E27FC236}">
                  <a16:creationId xmlns:a16="http://schemas.microsoft.com/office/drawing/2014/main" id="{32A310AB-F08E-4272-958C-F349AED5BDCA}"/>
                </a:ext>
              </a:extLst>
            </p:cNvPr>
            <p:cNvSpPr>
              <a:spLocks noChangeArrowheads="1"/>
            </p:cNvSpPr>
            <p:nvPr/>
          </p:nvSpPr>
          <p:spPr bwMode="auto">
            <a:xfrm>
              <a:off x="1944" y="118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39</a:t>
              </a:r>
            </a:p>
          </p:txBody>
        </p:sp>
        <p:sp>
          <p:nvSpPr>
            <p:cNvPr id="24632" name="Line 15">
              <a:extLst>
                <a:ext uri="{FF2B5EF4-FFF2-40B4-BE49-F238E27FC236}">
                  <a16:creationId xmlns:a16="http://schemas.microsoft.com/office/drawing/2014/main" id="{F37BA291-8437-4F88-ABDB-DF6CAFB0B676}"/>
                </a:ext>
              </a:extLst>
            </p:cNvPr>
            <p:cNvSpPr>
              <a:spLocks noChangeShapeType="1"/>
            </p:cNvSpPr>
            <p:nvPr/>
          </p:nvSpPr>
          <p:spPr bwMode="auto">
            <a:xfrm>
              <a:off x="2520" y="1080"/>
              <a:ext cx="144" cy="21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633" name="Oval 16">
              <a:extLst>
                <a:ext uri="{FF2B5EF4-FFF2-40B4-BE49-F238E27FC236}">
                  <a16:creationId xmlns:a16="http://schemas.microsoft.com/office/drawing/2014/main" id="{0A9130EE-87A9-4AA8-9C0A-9DD09A1B3692}"/>
                </a:ext>
              </a:extLst>
            </p:cNvPr>
            <p:cNvSpPr>
              <a:spLocks noChangeArrowheads="1"/>
            </p:cNvSpPr>
            <p:nvPr/>
          </p:nvSpPr>
          <p:spPr bwMode="auto">
            <a:xfrm>
              <a:off x="2448" y="1152"/>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72</a:t>
              </a:r>
            </a:p>
          </p:txBody>
        </p:sp>
        <p:sp>
          <p:nvSpPr>
            <p:cNvPr id="24634" name="Rectangle 17">
              <a:extLst>
                <a:ext uri="{FF2B5EF4-FFF2-40B4-BE49-F238E27FC236}">
                  <a16:creationId xmlns:a16="http://schemas.microsoft.com/office/drawing/2014/main" id="{47E0E5D6-C138-4246-BB1B-44C3A78A5C79}"/>
                </a:ext>
              </a:extLst>
            </p:cNvPr>
            <p:cNvSpPr>
              <a:spLocks noChangeArrowheads="1"/>
            </p:cNvSpPr>
            <p:nvPr/>
          </p:nvSpPr>
          <p:spPr bwMode="auto">
            <a:xfrm>
              <a:off x="2520" y="898"/>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4635" name="Rectangle 18">
              <a:extLst>
                <a:ext uri="{FF2B5EF4-FFF2-40B4-BE49-F238E27FC236}">
                  <a16:creationId xmlns:a16="http://schemas.microsoft.com/office/drawing/2014/main" id="{795AC307-F63D-402F-B570-83A1B6D07360}"/>
                </a:ext>
              </a:extLst>
            </p:cNvPr>
            <p:cNvSpPr>
              <a:spLocks noChangeArrowheads="1"/>
            </p:cNvSpPr>
            <p:nvPr/>
          </p:nvSpPr>
          <p:spPr bwMode="auto">
            <a:xfrm>
              <a:off x="2304" y="610"/>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4636" name="Rectangle 19">
              <a:extLst>
                <a:ext uri="{FF2B5EF4-FFF2-40B4-BE49-F238E27FC236}">
                  <a16:creationId xmlns:a16="http://schemas.microsoft.com/office/drawing/2014/main" id="{41F4986B-1207-4C4D-A913-01CBF1C26FE2}"/>
                </a:ext>
              </a:extLst>
            </p:cNvPr>
            <p:cNvSpPr>
              <a:spLocks noChangeArrowheads="1"/>
            </p:cNvSpPr>
            <p:nvPr/>
          </p:nvSpPr>
          <p:spPr bwMode="auto">
            <a:xfrm>
              <a:off x="1512" y="1042"/>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4637" name="Rectangle 20">
              <a:extLst>
                <a:ext uri="{FF2B5EF4-FFF2-40B4-BE49-F238E27FC236}">
                  <a16:creationId xmlns:a16="http://schemas.microsoft.com/office/drawing/2014/main" id="{772EE543-AB33-4F11-8605-8470D6F9ABA1}"/>
                </a:ext>
              </a:extLst>
            </p:cNvPr>
            <p:cNvSpPr>
              <a:spLocks noChangeArrowheads="1"/>
            </p:cNvSpPr>
            <p:nvPr/>
          </p:nvSpPr>
          <p:spPr bwMode="auto">
            <a:xfrm>
              <a:off x="2160" y="1152"/>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4638" name="Rectangle 21">
              <a:extLst>
                <a:ext uri="{FF2B5EF4-FFF2-40B4-BE49-F238E27FC236}">
                  <a16:creationId xmlns:a16="http://schemas.microsoft.com/office/drawing/2014/main" id="{44EB63D8-6380-4FBD-A79D-99019546D8BE}"/>
                </a:ext>
              </a:extLst>
            </p:cNvPr>
            <p:cNvSpPr>
              <a:spLocks noChangeArrowheads="1"/>
            </p:cNvSpPr>
            <p:nvPr/>
          </p:nvSpPr>
          <p:spPr bwMode="auto">
            <a:xfrm>
              <a:off x="1800" y="754"/>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4639" name="Line 22">
              <a:extLst>
                <a:ext uri="{FF2B5EF4-FFF2-40B4-BE49-F238E27FC236}">
                  <a16:creationId xmlns:a16="http://schemas.microsoft.com/office/drawing/2014/main" id="{F56F847D-46D9-435B-B4FE-CAD17FE02DEC}"/>
                </a:ext>
              </a:extLst>
            </p:cNvPr>
            <p:cNvSpPr>
              <a:spLocks noChangeShapeType="1"/>
            </p:cNvSpPr>
            <p:nvPr/>
          </p:nvSpPr>
          <p:spPr bwMode="auto">
            <a:xfrm flipH="1">
              <a:off x="1656" y="1330"/>
              <a:ext cx="72" cy="18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640" name="Oval 23">
              <a:extLst>
                <a:ext uri="{FF2B5EF4-FFF2-40B4-BE49-F238E27FC236}">
                  <a16:creationId xmlns:a16="http://schemas.microsoft.com/office/drawing/2014/main" id="{1923791E-A4FC-4402-A6BA-60FD50C572FD}"/>
                </a:ext>
              </a:extLst>
            </p:cNvPr>
            <p:cNvSpPr>
              <a:spLocks noChangeArrowheads="1"/>
            </p:cNvSpPr>
            <p:nvPr/>
          </p:nvSpPr>
          <p:spPr bwMode="auto">
            <a:xfrm>
              <a:off x="1512" y="1512"/>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18</a:t>
              </a:r>
            </a:p>
          </p:txBody>
        </p:sp>
        <p:sp>
          <p:nvSpPr>
            <p:cNvPr id="24641" name="Rectangle 24">
              <a:extLst>
                <a:ext uri="{FF2B5EF4-FFF2-40B4-BE49-F238E27FC236}">
                  <a16:creationId xmlns:a16="http://schemas.microsoft.com/office/drawing/2014/main" id="{DB9EF584-227F-4569-B1D6-19DEB134ECDD}"/>
                </a:ext>
              </a:extLst>
            </p:cNvPr>
            <p:cNvSpPr>
              <a:spLocks noChangeArrowheads="1"/>
            </p:cNvSpPr>
            <p:nvPr/>
          </p:nvSpPr>
          <p:spPr bwMode="auto">
            <a:xfrm>
              <a:off x="1440" y="1368"/>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4642" name="Line 25">
              <a:extLst>
                <a:ext uri="{FF2B5EF4-FFF2-40B4-BE49-F238E27FC236}">
                  <a16:creationId xmlns:a16="http://schemas.microsoft.com/office/drawing/2014/main" id="{5149846D-9B55-4E47-9B58-01D6A0DF7B9E}"/>
                </a:ext>
              </a:extLst>
            </p:cNvPr>
            <p:cNvSpPr>
              <a:spLocks noChangeShapeType="1"/>
            </p:cNvSpPr>
            <p:nvPr/>
          </p:nvSpPr>
          <p:spPr bwMode="auto">
            <a:xfrm>
              <a:off x="2088" y="1368"/>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643" name="Oval 26">
              <a:extLst>
                <a:ext uri="{FF2B5EF4-FFF2-40B4-BE49-F238E27FC236}">
                  <a16:creationId xmlns:a16="http://schemas.microsoft.com/office/drawing/2014/main" id="{56C94BEB-7BE6-4063-A113-78889C48B8DB}"/>
                </a:ext>
              </a:extLst>
            </p:cNvPr>
            <p:cNvSpPr>
              <a:spLocks noChangeArrowheads="1"/>
            </p:cNvSpPr>
            <p:nvPr/>
          </p:nvSpPr>
          <p:spPr bwMode="auto">
            <a:xfrm>
              <a:off x="2016" y="1512"/>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40</a:t>
              </a:r>
            </a:p>
          </p:txBody>
        </p:sp>
        <p:sp>
          <p:nvSpPr>
            <p:cNvPr id="24644" name="Rectangle 27">
              <a:extLst>
                <a:ext uri="{FF2B5EF4-FFF2-40B4-BE49-F238E27FC236}">
                  <a16:creationId xmlns:a16="http://schemas.microsoft.com/office/drawing/2014/main" id="{A0918B35-F0A0-43D8-AAEF-0F5C01166BC5}"/>
                </a:ext>
              </a:extLst>
            </p:cNvPr>
            <p:cNvSpPr>
              <a:spLocks noChangeArrowheads="1"/>
            </p:cNvSpPr>
            <p:nvPr/>
          </p:nvSpPr>
          <p:spPr bwMode="auto">
            <a:xfrm>
              <a:off x="2232" y="1512"/>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4645" name="Rectangle 28">
              <a:extLst>
                <a:ext uri="{FF2B5EF4-FFF2-40B4-BE49-F238E27FC236}">
                  <a16:creationId xmlns:a16="http://schemas.microsoft.com/office/drawing/2014/main" id="{5C3D37E9-13D9-4712-8711-9294FF2E2F9F}"/>
                </a:ext>
              </a:extLst>
            </p:cNvPr>
            <p:cNvSpPr>
              <a:spLocks noChangeArrowheads="1"/>
            </p:cNvSpPr>
            <p:nvPr/>
          </p:nvSpPr>
          <p:spPr bwMode="auto">
            <a:xfrm>
              <a:off x="2664" y="1224"/>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grpSp>
      <p:grpSp>
        <p:nvGrpSpPr>
          <p:cNvPr id="24581" name="Group 29">
            <a:extLst>
              <a:ext uri="{FF2B5EF4-FFF2-40B4-BE49-F238E27FC236}">
                <a16:creationId xmlns:a16="http://schemas.microsoft.com/office/drawing/2014/main" id="{38694C2D-4A99-4C36-B463-0A09E3A21AD1}"/>
              </a:ext>
            </a:extLst>
          </p:cNvPr>
          <p:cNvGrpSpPr>
            <a:grpSpLocks/>
          </p:cNvGrpSpPr>
          <p:nvPr/>
        </p:nvGrpSpPr>
        <p:grpSpPr bwMode="auto">
          <a:xfrm>
            <a:off x="4495800" y="4648200"/>
            <a:ext cx="2667000" cy="1828800"/>
            <a:chOff x="1368" y="1906"/>
            <a:chExt cx="1440" cy="1152"/>
          </a:xfrm>
        </p:grpSpPr>
        <p:sp>
          <p:nvSpPr>
            <p:cNvPr id="24603" name="Oval 30">
              <a:extLst>
                <a:ext uri="{FF2B5EF4-FFF2-40B4-BE49-F238E27FC236}">
                  <a16:creationId xmlns:a16="http://schemas.microsoft.com/office/drawing/2014/main" id="{157AA01D-0DBB-4384-99A1-8335C396660A}"/>
                </a:ext>
              </a:extLst>
            </p:cNvPr>
            <p:cNvSpPr>
              <a:spLocks noChangeArrowheads="1"/>
            </p:cNvSpPr>
            <p:nvPr/>
          </p:nvSpPr>
          <p:spPr bwMode="auto">
            <a:xfrm>
              <a:off x="2160" y="1977"/>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45</a:t>
              </a:r>
            </a:p>
          </p:txBody>
        </p:sp>
        <p:sp>
          <p:nvSpPr>
            <p:cNvPr id="24604" name="Line 31">
              <a:extLst>
                <a:ext uri="{FF2B5EF4-FFF2-40B4-BE49-F238E27FC236}">
                  <a16:creationId xmlns:a16="http://schemas.microsoft.com/office/drawing/2014/main" id="{D0AD5D1B-74DC-4278-A058-C1B1736EB0D3}"/>
                </a:ext>
              </a:extLst>
            </p:cNvPr>
            <p:cNvSpPr>
              <a:spLocks noChangeShapeType="1"/>
            </p:cNvSpPr>
            <p:nvPr/>
          </p:nvSpPr>
          <p:spPr bwMode="auto">
            <a:xfrm flipH="1">
              <a:off x="2016" y="2121"/>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605" name="Line 32">
              <a:extLst>
                <a:ext uri="{FF2B5EF4-FFF2-40B4-BE49-F238E27FC236}">
                  <a16:creationId xmlns:a16="http://schemas.microsoft.com/office/drawing/2014/main" id="{ECAB6E15-362E-477B-8749-21CD6E4CA94C}"/>
                </a:ext>
              </a:extLst>
            </p:cNvPr>
            <p:cNvSpPr>
              <a:spLocks noChangeShapeType="1"/>
            </p:cNvSpPr>
            <p:nvPr/>
          </p:nvSpPr>
          <p:spPr bwMode="auto">
            <a:xfrm>
              <a:off x="2376" y="2121"/>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606" name="Oval 33">
              <a:extLst>
                <a:ext uri="{FF2B5EF4-FFF2-40B4-BE49-F238E27FC236}">
                  <a16:creationId xmlns:a16="http://schemas.microsoft.com/office/drawing/2014/main" id="{7967128A-F929-45D0-A20F-D8AA33DFA728}"/>
                </a:ext>
              </a:extLst>
            </p:cNvPr>
            <p:cNvSpPr>
              <a:spLocks noChangeArrowheads="1"/>
            </p:cNvSpPr>
            <p:nvPr/>
          </p:nvSpPr>
          <p:spPr bwMode="auto">
            <a:xfrm>
              <a:off x="2376" y="2194"/>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63</a:t>
              </a:r>
            </a:p>
          </p:txBody>
        </p:sp>
        <p:sp>
          <p:nvSpPr>
            <p:cNvPr id="24607" name="Oval 34">
              <a:extLst>
                <a:ext uri="{FF2B5EF4-FFF2-40B4-BE49-F238E27FC236}">
                  <a16:creationId xmlns:a16="http://schemas.microsoft.com/office/drawing/2014/main" id="{F591ED5E-0BFF-445C-ACD5-348A4F9DC3D1}"/>
                </a:ext>
              </a:extLst>
            </p:cNvPr>
            <p:cNvSpPr>
              <a:spLocks noChangeArrowheads="1"/>
            </p:cNvSpPr>
            <p:nvPr/>
          </p:nvSpPr>
          <p:spPr bwMode="auto">
            <a:xfrm>
              <a:off x="1944" y="2194"/>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36</a:t>
              </a:r>
            </a:p>
          </p:txBody>
        </p:sp>
        <p:sp>
          <p:nvSpPr>
            <p:cNvPr id="24608" name="Line 35">
              <a:extLst>
                <a:ext uri="{FF2B5EF4-FFF2-40B4-BE49-F238E27FC236}">
                  <a16:creationId xmlns:a16="http://schemas.microsoft.com/office/drawing/2014/main" id="{0773C69A-8A91-4713-BBCA-CF8B684A9D4E}"/>
                </a:ext>
              </a:extLst>
            </p:cNvPr>
            <p:cNvSpPr>
              <a:spLocks noChangeShapeType="1"/>
            </p:cNvSpPr>
            <p:nvPr/>
          </p:nvSpPr>
          <p:spPr bwMode="auto">
            <a:xfrm flipH="1">
              <a:off x="1800" y="2338"/>
              <a:ext cx="144" cy="21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609" name="Oval 36">
              <a:extLst>
                <a:ext uri="{FF2B5EF4-FFF2-40B4-BE49-F238E27FC236}">
                  <a16:creationId xmlns:a16="http://schemas.microsoft.com/office/drawing/2014/main" id="{B0A4552B-5494-47A3-8C0E-3590D4E1CA04}"/>
                </a:ext>
              </a:extLst>
            </p:cNvPr>
            <p:cNvSpPr>
              <a:spLocks noChangeArrowheads="1"/>
            </p:cNvSpPr>
            <p:nvPr/>
          </p:nvSpPr>
          <p:spPr bwMode="auto">
            <a:xfrm>
              <a:off x="1656" y="2482"/>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27</a:t>
              </a:r>
            </a:p>
          </p:txBody>
        </p:sp>
        <p:sp>
          <p:nvSpPr>
            <p:cNvPr id="24610" name="Line 37">
              <a:extLst>
                <a:ext uri="{FF2B5EF4-FFF2-40B4-BE49-F238E27FC236}">
                  <a16:creationId xmlns:a16="http://schemas.microsoft.com/office/drawing/2014/main" id="{E594124D-3D75-46F6-BD54-4528886EBD17}"/>
                </a:ext>
              </a:extLst>
            </p:cNvPr>
            <p:cNvSpPr>
              <a:spLocks noChangeShapeType="1"/>
            </p:cNvSpPr>
            <p:nvPr/>
          </p:nvSpPr>
          <p:spPr bwMode="auto">
            <a:xfrm>
              <a:off x="2088" y="2410"/>
              <a:ext cx="36"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611" name="Oval 38">
              <a:extLst>
                <a:ext uri="{FF2B5EF4-FFF2-40B4-BE49-F238E27FC236}">
                  <a16:creationId xmlns:a16="http://schemas.microsoft.com/office/drawing/2014/main" id="{80A45647-A42B-49AF-87CC-CEB6D6208EE3}"/>
                </a:ext>
              </a:extLst>
            </p:cNvPr>
            <p:cNvSpPr>
              <a:spLocks noChangeArrowheads="1"/>
            </p:cNvSpPr>
            <p:nvPr/>
          </p:nvSpPr>
          <p:spPr bwMode="auto">
            <a:xfrm>
              <a:off x="2016" y="2482"/>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39</a:t>
              </a:r>
            </a:p>
          </p:txBody>
        </p:sp>
        <p:sp>
          <p:nvSpPr>
            <p:cNvPr id="24612" name="Rectangle 39">
              <a:extLst>
                <a:ext uri="{FF2B5EF4-FFF2-40B4-BE49-F238E27FC236}">
                  <a16:creationId xmlns:a16="http://schemas.microsoft.com/office/drawing/2014/main" id="{807594D7-3E52-4107-A312-231EB7C1C710}"/>
                </a:ext>
              </a:extLst>
            </p:cNvPr>
            <p:cNvSpPr>
              <a:spLocks noChangeArrowheads="1"/>
            </p:cNvSpPr>
            <p:nvPr/>
          </p:nvSpPr>
          <p:spPr bwMode="auto">
            <a:xfrm>
              <a:off x="2592" y="2194"/>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4613" name="Rectangle 40">
              <a:extLst>
                <a:ext uri="{FF2B5EF4-FFF2-40B4-BE49-F238E27FC236}">
                  <a16:creationId xmlns:a16="http://schemas.microsoft.com/office/drawing/2014/main" id="{69CB7FB2-D19D-4C16-9831-658048DCF191}"/>
                </a:ext>
              </a:extLst>
            </p:cNvPr>
            <p:cNvSpPr>
              <a:spLocks noChangeArrowheads="1"/>
            </p:cNvSpPr>
            <p:nvPr/>
          </p:nvSpPr>
          <p:spPr bwMode="auto">
            <a:xfrm>
              <a:off x="2376" y="1906"/>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2</a:t>
              </a:r>
            </a:p>
          </p:txBody>
        </p:sp>
        <p:sp>
          <p:nvSpPr>
            <p:cNvPr id="24614" name="Rectangle 41">
              <a:extLst>
                <a:ext uri="{FF2B5EF4-FFF2-40B4-BE49-F238E27FC236}">
                  <a16:creationId xmlns:a16="http://schemas.microsoft.com/office/drawing/2014/main" id="{952B4B4E-FABB-4FEA-8C3C-397144217989}"/>
                </a:ext>
              </a:extLst>
            </p:cNvPr>
            <p:cNvSpPr>
              <a:spLocks noChangeArrowheads="1"/>
            </p:cNvSpPr>
            <p:nvPr/>
          </p:nvSpPr>
          <p:spPr bwMode="auto">
            <a:xfrm>
              <a:off x="1584" y="2338"/>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4615" name="Rectangle 42">
              <a:extLst>
                <a:ext uri="{FF2B5EF4-FFF2-40B4-BE49-F238E27FC236}">
                  <a16:creationId xmlns:a16="http://schemas.microsoft.com/office/drawing/2014/main" id="{45F3977B-99CE-42CC-AAF9-652C3965EE68}"/>
                </a:ext>
              </a:extLst>
            </p:cNvPr>
            <p:cNvSpPr>
              <a:spLocks noChangeArrowheads="1"/>
            </p:cNvSpPr>
            <p:nvPr/>
          </p:nvSpPr>
          <p:spPr bwMode="auto">
            <a:xfrm>
              <a:off x="1944" y="2698"/>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4616" name="Rectangle 43">
              <a:extLst>
                <a:ext uri="{FF2B5EF4-FFF2-40B4-BE49-F238E27FC236}">
                  <a16:creationId xmlns:a16="http://schemas.microsoft.com/office/drawing/2014/main" id="{5C0D1DC9-C649-4B2E-A522-634B70D9904E}"/>
                </a:ext>
              </a:extLst>
            </p:cNvPr>
            <p:cNvSpPr>
              <a:spLocks noChangeArrowheads="1"/>
            </p:cNvSpPr>
            <p:nvPr/>
          </p:nvSpPr>
          <p:spPr bwMode="auto">
            <a:xfrm>
              <a:off x="1872" y="2050"/>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4617" name="Line 44">
              <a:extLst>
                <a:ext uri="{FF2B5EF4-FFF2-40B4-BE49-F238E27FC236}">
                  <a16:creationId xmlns:a16="http://schemas.microsoft.com/office/drawing/2014/main" id="{44F8E1ED-FEA0-4992-97C7-86A09A6E1A52}"/>
                </a:ext>
              </a:extLst>
            </p:cNvPr>
            <p:cNvSpPr>
              <a:spLocks noChangeShapeType="1"/>
            </p:cNvSpPr>
            <p:nvPr/>
          </p:nvSpPr>
          <p:spPr bwMode="auto">
            <a:xfrm flipH="1">
              <a:off x="1656" y="2698"/>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618" name="Oval 45">
              <a:extLst>
                <a:ext uri="{FF2B5EF4-FFF2-40B4-BE49-F238E27FC236}">
                  <a16:creationId xmlns:a16="http://schemas.microsoft.com/office/drawing/2014/main" id="{E9A76CC2-E0CD-487D-A6A2-8978AC6FC407}"/>
                </a:ext>
              </a:extLst>
            </p:cNvPr>
            <p:cNvSpPr>
              <a:spLocks noChangeArrowheads="1"/>
            </p:cNvSpPr>
            <p:nvPr/>
          </p:nvSpPr>
          <p:spPr bwMode="auto">
            <a:xfrm>
              <a:off x="1512" y="2842"/>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18</a:t>
              </a:r>
            </a:p>
          </p:txBody>
        </p:sp>
        <p:sp>
          <p:nvSpPr>
            <p:cNvPr id="24619" name="Line 46">
              <a:extLst>
                <a:ext uri="{FF2B5EF4-FFF2-40B4-BE49-F238E27FC236}">
                  <a16:creationId xmlns:a16="http://schemas.microsoft.com/office/drawing/2014/main" id="{D0EC9C86-4860-4C51-9F99-FB581BC645C6}"/>
                </a:ext>
              </a:extLst>
            </p:cNvPr>
            <p:cNvSpPr>
              <a:spLocks noChangeShapeType="1"/>
            </p:cNvSpPr>
            <p:nvPr/>
          </p:nvSpPr>
          <p:spPr bwMode="auto">
            <a:xfrm>
              <a:off x="2160" y="2698"/>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620" name="Oval 47">
              <a:extLst>
                <a:ext uri="{FF2B5EF4-FFF2-40B4-BE49-F238E27FC236}">
                  <a16:creationId xmlns:a16="http://schemas.microsoft.com/office/drawing/2014/main" id="{D40FF7A9-5703-4A27-A877-E9BB597E3F33}"/>
                </a:ext>
              </a:extLst>
            </p:cNvPr>
            <p:cNvSpPr>
              <a:spLocks noChangeArrowheads="1"/>
            </p:cNvSpPr>
            <p:nvPr/>
          </p:nvSpPr>
          <p:spPr bwMode="auto">
            <a:xfrm>
              <a:off x="2160" y="2842"/>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40</a:t>
              </a:r>
            </a:p>
          </p:txBody>
        </p:sp>
        <p:sp>
          <p:nvSpPr>
            <p:cNvPr id="24621" name="Rectangle 48">
              <a:extLst>
                <a:ext uri="{FF2B5EF4-FFF2-40B4-BE49-F238E27FC236}">
                  <a16:creationId xmlns:a16="http://schemas.microsoft.com/office/drawing/2014/main" id="{A90AC812-F3F5-45E4-A870-C3D3E00647C0}"/>
                </a:ext>
              </a:extLst>
            </p:cNvPr>
            <p:cNvSpPr>
              <a:spLocks noChangeArrowheads="1"/>
            </p:cNvSpPr>
            <p:nvPr/>
          </p:nvSpPr>
          <p:spPr bwMode="auto">
            <a:xfrm>
              <a:off x="1368" y="2770"/>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4622" name="Rectangle 49">
              <a:extLst>
                <a:ext uri="{FF2B5EF4-FFF2-40B4-BE49-F238E27FC236}">
                  <a16:creationId xmlns:a16="http://schemas.microsoft.com/office/drawing/2014/main" id="{4DFD49AD-F148-4A33-AB80-935A917113B6}"/>
                </a:ext>
              </a:extLst>
            </p:cNvPr>
            <p:cNvSpPr>
              <a:spLocks noChangeArrowheads="1"/>
            </p:cNvSpPr>
            <p:nvPr/>
          </p:nvSpPr>
          <p:spPr bwMode="auto">
            <a:xfrm>
              <a:off x="2376" y="2770"/>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grpSp>
      <p:grpSp>
        <p:nvGrpSpPr>
          <p:cNvPr id="24582" name="Group 50">
            <a:extLst>
              <a:ext uri="{FF2B5EF4-FFF2-40B4-BE49-F238E27FC236}">
                <a16:creationId xmlns:a16="http://schemas.microsoft.com/office/drawing/2014/main" id="{B0795A65-7088-4A6A-BD4A-8FA08D8F0B75}"/>
              </a:ext>
            </a:extLst>
          </p:cNvPr>
          <p:cNvGrpSpPr>
            <a:grpSpLocks/>
          </p:cNvGrpSpPr>
          <p:nvPr/>
        </p:nvGrpSpPr>
        <p:grpSpPr bwMode="auto">
          <a:xfrm>
            <a:off x="7315200" y="4533900"/>
            <a:ext cx="2514600" cy="1943100"/>
            <a:chOff x="3168" y="1978"/>
            <a:chExt cx="1296" cy="1224"/>
          </a:xfrm>
        </p:grpSpPr>
        <p:sp>
          <p:nvSpPr>
            <p:cNvPr id="24583" name="Oval 51">
              <a:extLst>
                <a:ext uri="{FF2B5EF4-FFF2-40B4-BE49-F238E27FC236}">
                  <a16:creationId xmlns:a16="http://schemas.microsoft.com/office/drawing/2014/main" id="{70067397-10AE-4ACD-8D96-ECCFEE6E29B4}"/>
                </a:ext>
              </a:extLst>
            </p:cNvPr>
            <p:cNvSpPr>
              <a:spLocks noChangeArrowheads="1"/>
            </p:cNvSpPr>
            <p:nvPr/>
          </p:nvSpPr>
          <p:spPr bwMode="auto">
            <a:xfrm>
              <a:off x="3744" y="2049"/>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36</a:t>
              </a:r>
            </a:p>
          </p:txBody>
        </p:sp>
        <p:sp>
          <p:nvSpPr>
            <p:cNvPr id="24584" name="Line 52">
              <a:extLst>
                <a:ext uri="{FF2B5EF4-FFF2-40B4-BE49-F238E27FC236}">
                  <a16:creationId xmlns:a16="http://schemas.microsoft.com/office/drawing/2014/main" id="{85376AFF-17E2-4DBF-B678-58333CB05AFC}"/>
                </a:ext>
              </a:extLst>
            </p:cNvPr>
            <p:cNvSpPr>
              <a:spLocks noChangeShapeType="1"/>
            </p:cNvSpPr>
            <p:nvPr/>
          </p:nvSpPr>
          <p:spPr bwMode="auto">
            <a:xfrm flipH="1">
              <a:off x="3600" y="2193"/>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85" name="Line 53">
              <a:extLst>
                <a:ext uri="{FF2B5EF4-FFF2-40B4-BE49-F238E27FC236}">
                  <a16:creationId xmlns:a16="http://schemas.microsoft.com/office/drawing/2014/main" id="{ABFDDA6F-B9E6-4C83-8B5E-02234E1898D4}"/>
                </a:ext>
              </a:extLst>
            </p:cNvPr>
            <p:cNvSpPr>
              <a:spLocks noChangeShapeType="1"/>
            </p:cNvSpPr>
            <p:nvPr/>
          </p:nvSpPr>
          <p:spPr bwMode="auto">
            <a:xfrm>
              <a:off x="3960" y="2193"/>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86" name="Oval 54">
              <a:extLst>
                <a:ext uri="{FF2B5EF4-FFF2-40B4-BE49-F238E27FC236}">
                  <a16:creationId xmlns:a16="http://schemas.microsoft.com/office/drawing/2014/main" id="{BE486FF5-8FCC-4C46-B451-CD615C55C78F}"/>
                </a:ext>
              </a:extLst>
            </p:cNvPr>
            <p:cNvSpPr>
              <a:spLocks noChangeArrowheads="1"/>
            </p:cNvSpPr>
            <p:nvPr/>
          </p:nvSpPr>
          <p:spPr bwMode="auto">
            <a:xfrm>
              <a:off x="3960" y="226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45</a:t>
              </a:r>
            </a:p>
          </p:txBody>
        </p:sp>
        <p:sp>
          <p:nvSpPr>
            <p:cNvPr id="24587" name="Oval 55">
              <a:extLst>
                <a:ext uri="{FF2B5EF4-FFF2-40B4-BE49-F238E27FC236}">
                  <a16:creationId xmlns:a16="http://schemas.microsoft.com/office/drawing/2014/main" id="{3EA35F3E-FB2E-40BD-A6C5-7AC798E1E208}"/>
                </a:ext>
              </a:extLst>
            </p:cNvPr>
            <p:cNvSpPr>
              <a:spLocks noChangeArrowheads="1"/>
            </p:cNvSpPr>
            <p:nvPr/>
          </p:nvSpPr>
          <p:spPr bwMode="auto">
            <a:xfrm>
              <a:off x="3528" y="226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27</a:t>
              </a:r>
            </a:p>
          </p:txBody>
        </p:sp>
        <p:sp>
          <p:nvSpPr>
            <p:cNvPr id="24588" name="Line 56">
              <a:extLst>
                <a:ext uri="{FF2B5EF4-FFF2-40B4-BE49-F238E27FC236}">
                  <a16:creationId xmlns:a16="http://schemas.microsoft.com/office/drawing/2014/main" id="{A8E3A470-32BC-4410-BB07-E571B0CAD234}"/>
                </a:ext>
              </a:extLst>
            </p:cNvPr>
            <p:cNvSpPr>
              <a:spLocks noChangeShapeType="1"/>
            </p:cNvSpPr>
            <p:nvPr/>
          </p:nvSpPr>
          <p:spPr bwMode="auto">
            <a:xfrm flipH="1">
              <a:off x="3384" y="2410"/>
              <a:ext cx="144" cy="21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89" name="Oval 57">
              <a:extLst>
                <a:ext uri="{FF2B5EF4-FFF2-40B4-BE49-F238E27FC236}">
                  <a16:creationId xmlns:a16="http://schemas.microsoft.com/office/drawing/2014/main" id="{C7B474EC-5B8B-489F-B410-F0FC6192D556}"/>
                </a:ext>
              </a:extLst>
            </p:cNvPr>
            <p:cNvSpPr>
              <a:spLocks noChangeArrowheads="1"/>
            </p:cNvSpPr>
            <p:nvPr/>
          </p:nvSpPr>
          <p:spPr bwMode="auto">
            <a:xfrm>
              <a:off x="3240" y="2554"/>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18</a:t>
              </a:r>
            </a:p>
          </p:txBody>
        </p:sp>
        <p:sp>
          <p:nvSpPr>
            <p:cNvPr id="24590" name="Oval 58">
              <a:extLst>
                <a:ext uri="{FF2B5EF4-FFF2-40B4-BE49-F238E27FC236}">
                  <a16:creationId xmlns:a16="http://schemas.microsoft.com/office/drawing/2014/main" id="{8B20081D-0CA5-422C-BBCE-A800A51C7934}"/>
                </a:ext>
              </a:extLst>
            </p:cNvPr>
            <p:cNvSpPr>
              <a:spLocks noChangeArrowheads="1"/>
            </p:cNvSpPr>
            <p:nvPr/>
          </p:nvSpPr>
          <p:spPr bwMode="auto">
            <a:xfrm>
              <a:off x="3744" y="262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39</a:t>
              </a:r>
            </a:p>
          </p:txBody>
        </p:sp>
        <p:sp>
          <p:nvSpPr>
            <p:cNvPr id="24591" name="Rectangle 59">
              <a:extLst>
                <a:ext uri="{FF2B5EF4-FFF2-40B4-BE49-F238E27FC236}">
                  <a16:creationId xmlns:a16="http://schemas.microsoft.com/office/drawing/2014/main" id="{03755299-C96B-4AC3-A0F7-3E3B95C98963}"/>
                </a:ext>
              </a:extLst>
            </p:cNvPr>
            <p:cNvSpPr>
              <a:spLocks noChangeArrowheads="1"/>
            </p:cNvSpPr>
            <p:nvPr/>
          </p:nvSpPr>
          <p:spPr bwMode="auto">
            <a:xfrm>
              <a:off x="4176" y="2266"/>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4592" name="Rectangle 60">
              <a:extLst>
                <a:ext uri="{FF2B5EF4-FFF2-40B4-BE49-F238E27FC236}">
                  <a16:creationId xmlns:a16="http://schemas.microsoft.com/office/drawing/2014/main" id="{9F8321EC-AEED-464E-A735-9B31B16BB96F}"/>
                </a:ext>
              </a:extLst>
            </p:cNvPr>
            <p:cNvSpPr>
              <a:spLocks noChangeArrowheads="1"/>
            </p:cNvSpPr>
            <p:nvPr/>
          </p:nvSpPr>
          <p:spPr bwMode="auto">
            <a:xfrm>
              <a:off x="3960" y="1978"/>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4593" name="Rectangle 61">
              <a:extLst>
                <a:ext uri="{FF2B5EF4-FFF2-40B4-BE49-F238E27FC236}">
                  <a16:creationId xmlns:a16="http://schemas.microsoft.com/office/drawing/2014/main" id="{0916C09B-0000-493A-8447-5EF074DA5CA0}"/>
                </a:ext>
              </a:extLst>
            </p:cNvPr>
            <p:cNvSpPr>
              <a:spLocks noChangeArrowheads="1"/>
            </p:cNvSpPr>
            <p:nvPr/>
          </p:nvSpPr>
          <p:spPr bwMode="auto">
            <a:xfrm>
              <a:off x="3168" y="2410"/>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4594" name="Rectangle 62">
              <a:extLst>
                <a:ext uri="{FF2B5EF4-FFF2-40B4-BE49-F238E27FC236}">
                  <a16:creationId xmlns:a16="http://schemas.microsoft.com/office/drawing/2014/main" id="{CB4F4453-A398-4039-B439-594FE0E4C02D}"/>
                </a:ext>
              </a:extLst>
            </p:cNvPr>
            <p:cNvSpPr>
              <a:spLocks noChangeArrowheads="1"/>
            </p:cNvSpPr>
            <p:nvPr/>
          </p:nvSpPr>
          <p:spPr bwMode="auto">
            <a:xfrm>
              <a:off x="3672" y="2482"/>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4595" name="Rectangle 63">
              <a:extLst>
                <a:ext uri="{FF2B5EF4-FFF2-40B4-BE49-F238E27FC236}">
                  <a16:creationId xmlns:a16="http://schemas.microsoft.com/office/drawing/2014/main" id="{E475CEC5-3669-4D44-AA5A-C61CE0CCEA98}"/>
                </a:ext>
              </a:extLst>
            </p:cNvPr>
            <p:cNvSpPr>
              <a:spLocks noChangeArrowheads="1"/>
            </p:cNvSpPr>
            <p:nvPr/>
          </p:nvSpPr>
          <p:spPr bwMode="auto">
            <a:xfrm>
              <a:off x="3456" y="2122"/>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4596" name="Line 64">
              <a:extLst>
                <a:ext uri="{FF2B5EF4-FFF2-40B4-BE49-F238E27FC236}">
                  <a16:creationId xmlns:a16="http://schemas.microsoft.com/office/drawing/2014/main" id="{F668CA9F-5DC1-484F-8376-BCF3E25D8FB0}"/>
                </a:ext>
              </a:extLst>
            </p:cNvPr>
            <p:cNvSpPr>
              <a:spLocks noChangeShapeType="1"/>
            </p:cNvSpPr>
            <p:nvPr/>
          </p:nvSpPr>
          <p:spPr bwMode="auto">
            <a:xfrm>
              <a:off x="3888" y="2842"/>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7" name="Oval 65">
              <a:extLst>
                <a:ext uri="{FF2B5EF4-FFF2-40B4-BE49-F238E27FC236}">
                  <a16:creationId xmlns:a16="http://schemas.microsoft.com/office/drawing/2014/main" id="{255ED6EA-21CF-4EB7-AA7A-23F92253076F}"/>
                </a:ext>
              </a:extLst>
            </p:cNvPr>
            <p:cNvSpPr>
              <a:spLocks noChangeArrowheads="1"/>
            </p:cNvSpPr>
            <p:nvPr/>
          </p:nvSpPr>
          <p:spPr bwMode="auto">
            <a:xfrm>
              <a:off x="3816" y="298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40</a:t>
              </a:r>
            </a:p>
          </p:txBody>
        </p:sp>
        <p:sp>
          <p:nvSpPr>
            <p:cNvPr id="24598" name="Line 66">
              <a:extLst>
                <a:ext uri="{FF2B5EF4-FFF2-40B4-BE49-F238E27FC236}">
                  <a16:creationId xmlns:a16="http://schemas.microsoft.com/office/drawing/2014/main" id="{08EB7C0A-683C-42F3-8669-5F5E999B0674}"/>
                </a:ext>
              </a:extLst>
            </p:cNvPr>
            <p:cNvSpPr>
              <a:spLocks noChangeShapeType="1"/>
            </p:cNvSpPr>
            <p:nvPr/>
          </p:nvSpPr>
          <p:spPr bwMode="auto">
            <a:xfrm>
              <a:off x="4104" y="2482"/>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9" name="Oval 67">
              <a:extLst>
                <a:ext uri="{FF2B5EF4-FFF2-40B4-BE49-F238E27FC236}">
                  <a16:creationId xmlns:a16="http://schemas.microsoft.com/office/drawing/2014/main" id="{5A5C3C6A-D931-4EBE-BE2F-AF8F6D1197A9}"/>
                </a:ext>
              </a:extLst>
            </p:cNvPr>
            <p:cNvSpPr>
              <a:spLocks noChangeArrowheads="1"/>
            </p:cNvSpPr>
            <p:nvPr/>
          </p:nvSpPr>
          <p:spPr bwMode="auto">
            <a:xfrm>
              <a:off x="4104" y="262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63</a:t>
              </a:r>
            </a:p>
          </p:txBody>
        </p:sp>
        <p:sp>
          <p:nvSpPr>
            <p:cNvPr id="24600" name="Rectangle 68">
              <a:extLst>
                <a:ext uri="{FF2B5EF4-FFF2-40B4-BE49-F238E27FC236}">
                  <a16:creationId xmlns:a16="http://schemas.microsoft.com/office/drawing/2014/main" id="{AB9CA854-16CD-4B38-8D0A-9B48708830D2}"/>
                </a:ext>
              </a:extLst>
            </p:cNvPr>
            <p:cNvSpPr>
              <a:spLocks noChangeArrowheads="1"/>
            </p:cNvSpPr>
            <p:nvPr/>
          </p:nvSpPr>
          <p:spPr bwMode="auto">
            <a:xfrm>
              <a:off x="3672" y="2914"/>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4601" name="Rectangle 69">
              <a:extLst>
                <a:ext uri="{FF2B5EF4-FFF2-40B4-BE49-F238E27FC236}">
                  <a16:creationId xmlns:a16="http://schemas.microsoft.com/office/drawing/2014/main" id="{D1EDF45E-0C9F-47B4-A0F3-65DEEFACD9D6}"/>
                </a:ext>
              </a:extLst>
            </p:cNvPr>
            <p:cNvSpPr>
              <a:spLocks noChangeArrowheads="1"/>
            </p:cNvSpPr>
            <p:nvPr/>
          </p:nvSpPr>
          <p:spPr bwMode="auto">
            <a:xfrm>
              <a:off x="4320" y="2554"/>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4602" name="Line 70">
              <a:extLst>
                <a:ext uri="{FF2B5EF4-FFF2-40B4-BE49-F238E27FC236}">
                  <a16:creationId xmlns:a16="http://schemas.microsoft.com/office/drawing/2014/main" id="{F5AAD76F-9C88-4E14-ABF8-2EB4CB1348E2}"/>
                </a:ext>
              </a:extLst>
            </p:cNvPr>
            <p:cNvSpPr>
              <a:spLocks noChangeShapeType="1"/>
            </p:cNvSpPr>
            <p:nvPr/>
          </p:nvSpPr>
          <p:spPr bwMode="auto">
            <a:xfrm flipH="1">
              <a:off x="3888" y="2482"/>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0C2D97-2756-4FC8-A6DC-6655115FE323}"/>
              </a:ext>
            </a:extLst>
          </p:cNvPr>
          <p:cNvSpPr>
            <a:spLocks noGrp="1" noChangeArrowheads="1"/>
          </p:cNvSpPr>
          <p:nvPr>
            <p:ph type="body" idx="1"/>
          </p:nvPr>
        </p:nvSpPr>
        <p:spPr>
          <a:xfrm>
            <a:off x="1828800" y="1"/>
            <a:ext cx="8839200" cy="5516563"/>
          </a:xfrm>
        </p:spPr>
        <p:txBody>
          <a:bodyPr/>
          <a:lstStyle/>
          <a:p>
            <a:pPr eaLnBrk="1" hangingPunct="1">
              <a:buFontTx/>
              <a:buNone/>
            </a:pPr>
            <a:r>
              <a:rPr lang="en-US" altLang="en-US" b="1" dirty="0">
                <a:solidFill>
                  <a:srgbClr val="FF0000"/>
                </a:solidFill>
              </a:rPr>
              <a:t>R1Rotation</a:t>
            </a:r>
          </a:p>
          <a:p>
            <a:pPr eaLnBrk="1" hangingPunct="1">
              <a:buFontTx/>
              <a:buNone/>
            </a:pPr>
            <a:r>
              <a:rPr lang="en-US" altLang="en-US" sz="1800" b="1" dirty="0">
                <a:solidFill>
                  <a:srgbClr val="FFFF00"/>
                </a:solidFill>
              </a:rPr>
              <a:t>	</a:t>
            </a:r>
            <a:r>
              <a:rPr lang="en-US" altLang="en-US" sz="1800" b="1" dirty="0">
                <a:solidFill>
                  <a:schemeClr val="tx1"/>
                </a:solidFill>
              </a:rPr>
              <a:t>Let B be the root of the left or right sub-tree of the critical node. R1 rotation is applied if the balance factor of B is 1. </a:t>
            </a:r>
          </a:p>
          <a:p>
            <a:pPr eaLnBrk="1" hangingPunct="1">
              <a:buFontTx/>
              <a:buNone/>
            </a:pPr>
            <a:r>
              <a:rPr lang="en-US" altLang="en-US" b="1" dirty="0">
                <a:solidFill>
                  <a:schemeClr val="tx1"/>
                </a:solidFill>
              </a:rPr>
              <a:t>	</a:t>
            </a:r>
            <a:r>
              <a:rPr lang="en-US" altLang="en-US" sz="1800" b="1" dirty="0">
                <a:solidFill>
                  <a:schemeClr val="tx1"/>
                </a:solidFill>
              </a:rPr>
              <a:t>Consider the AVL tree given below and delete 72 from it. </a:t>
            </a:r>
          </a:p>
        </p:txBody>
      </p:sp>
      <p:grpSp>
        <p:nvGrpSpPr>
          <p:cNvPr id="25603" name="Group 3">
            <a:extLst>
              <a:ext uri="{FF2B5EF4-FFF2-40B4-BE49-F238E27FC236}">
                <a16:creationId xmlns:a16="http://schemas.microsoft.com/office/drawing/2014/main" id="{0759B6C1-1BE1-4C54-A694-A4B813846F5D}"/>
              </a:ext>
            </a:extLst>
          </p:cNvPr>
          <p:cNvGrpSpPr>
            <a:grpSpLocks/>
          </p:cNvGrpSpPr>
          <p:nvPr/>
        </p:nvGrpSpPr>
        <p:grpSpPr bwMode="auto">
          <a:xfrm>
            <a:off x="1524000" y="1905001"/>
            <a:ext cx="2286000" cy="1622425"/>
            <a:chOff x="1440" y="1279"/>
            <a:chExt cx="1368" cy="1022"/>
          </a:xfrm>
        </p:grpSpPr>
        <p:sp>
          <p:nvSpPr>
            <p:cNvPr id="25707" name="Oval 4">
              <a:extLst>
                <a:ext uri="{FF2B5EF4-FFF2-40B4-BE49-F238E27FC236}">
                  <a16:creationId xmlns:a16="http://schemas.microsoft.com/office/drawing/2014/main" id="{99907A50-B460-4CD2-9685-C8510706B46D}"/>
                </a:ext>
              </a:extLst>
            </p:cNvPr>
            <p:cNvSpPr>
              <a:spLocks noChangeArrowheads="1"/>
            </p:cNvSpPr>
            <p:nvPr/>
          </p:nvSpPr>
          <p:spPr bwMode="auto">
            <a:xfrm>
              <a:off x="2088" y="1350"/>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45</a:t>
              </a:r>
            </a:p>
          </p:txBody>
        </p:sp>
        <p:sp>
          <p:nvSpPr>
            <p:cNvPr id="25708" name="Line 5">
              <a:extLst>
                <a:ext uri="{FF2B5EF4-FFF2-40B4-BE49-F238E27FC236}">
                  <a16:creationId xmlns:a16="http://schemas.microsoft.com/office/drawing/2014/main" id="{7FE2F078-D92A-4E71-A3D8-8BE3D0B0CA3F}"/>
                </a:ext>
              </a:extLst>
            </p:cNvPr>
            <p:cNvSpPr>
              <a:spLocks noChangeShapeType="1"/>
            </p:cNvSpPr>
            <p:nvPr/>
          </p:nvSpPr>
          <p:spPr bwMode="auto">
            <a:xfrm flipH="1">
              <a:off x="1944" y="1494"/>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709" name="Line 6">
              <a:extLst>
                <a:ext uri="{FF2B5EF4-FFF2-40B4-BE49-F238E27FC236}">
                  <a16:creationId xmlns:a16="http://schemas.microsoft.com/office/drawing/2014/main" id="{79222560-F7BB-4885-A3FB-E8E8080C0B3A}"/>
                </a:ext>
              </a:extLst>
            </p:cNvPr>
            <p:cNvSpPr>
              <a:spLocks noChangeShapeType="1"/>
            </p:cNvSpPr>
            <p:nvPr/>
          </p:nvSpPr>
          <p:spPr bwMode="auto">
            <a:xfrm>
              <a:off x="2304" y="1494"/>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710" name="Oval 7">
              <a:extLst>
                <a:ext uri="{FF2B5EF4-FFF2-40B4-BE49-F238E27FC236}">
                  <a16:creationId xmlns:a16="http://schemas.microsoft.com/office/drawing/2014/main" id="{6C3B0A6C-BAEB-4576-9B1E-2A6238033B72}"/>
                </a:ext>
              </a:extLst>
            </p:cNvPr>
            <p:cNvSpPr>
              <a:spLocks noChangeArrowheads="1"/>
            </p:cNvSpPr>
            <p:nvPr/>
          </p:nvSpPr>
          <p:spPr bwMode="auto">
            <a:xfrm>
              <a:off x="2304" y="1567"/>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63</a:t>
              </a:r>
            </a:p>
          </p:txBody>
        </p:sp>
        <p:sp>
          <p:nvSpPr>
            <p:cNvPr id="25711" name="Oval 8">
              <a:extLst>
                <a:ext uri="{FF2B5EF4-FFF2-40B4-BE49-F238E27FC236}">
                  <a16:creationId xmlns:a16="http://schemas.microsoft.com/office/drawing/2014/main" id="{AF46E646-52F1-4901-A249-C75ABC901F82}"/>
                </a:ext>
              </a:extLst>
            </p:cNvPr>
            <p:cNvSpPr>
              <a:spLocks noChangeArrowheads="1"/>
            </p:cNvSpPr>
            <p:nvPr/>
          </p:nvSpPr>
          <p:spPr bwMode="auto">
            <a:xfrm>
              <a:off x="1872" y="1567"/>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36</a:t>
              </a:r>
            </a:p>
          </p:txBody>
        </p:sp>
        <p:sp>
          <p:nvSpPr>
            <p:cNvPr id="25712" name="Line 9">
              <a:extLst>
                <a:ext uri="{FF2B5EF4-FFF2-40B4-BE49-F238E27FC236}">
                  <a16:creationId xmlns:a16="http://schemas.microsoft.com/office/drawing/2014/main" id="{05E8FA73-4E32-454D-BCC1-3B8AF28DF20B}"/>
                </a:ext>
              </a:extLst>
            </p:cNvPr>
            <p:cNvSpPr>
              <a:spLocks noChangeShapeType="1"/>
            </p:cNvSpPr>
            <p:nvPr/>
          </p:nvSpPr>
          <p:spPr bwMode="auto">
            <a:xfrm flipH="1">
              <a:off x="1767" y="1711"/>
              <a:ext cx="105" cy="158"/>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713" name="Oval 10">
              <a:extLst>
                <a:ext uri="{FF2B5EF4-FFF2-40B4-BE49-F238E27FC236}">
                  <a16:creationId xmlns:a16="http://schemas.microsoft.com/office/drawing/2014/main" id="{CD9BFF4B-AC6F-4F3C-9141-C5F7E68B72DC}"/>
                </a:ext>
              </a:extLst>
            </p:cNvPr>
            <p:cNvSpPr>
              <a:spLocks noChangeArrowheads="1"/>
            </p:cNvSpPr>
            <p:nvPr/>
          </p:nvSpPr>
          <p:spPr bwMode="auto">
            <a:xfrm>
              <a:off x="1656" y="1783"/>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27</a:t>
              </a:r>
            </a:p>
          </p:txBody>
        </p:sp>
        <p:sp>
          <p:nvSpPr>
            <p:cNvPr id="25714" name="Line 11">
              <a:extLst>
                <a:ext uri="{FF2B5EF4-FFF2-40B4-BE49-F238E27FC236}">
                  <a16:creationId xmlns:a16="http://schemas.microsoft.com/office/drawing/2014/main" id="{2916CD5C-F348-4D4F-B2A1-007E24867F27}"/>
                </a:ext>
              </a:extLst>
            </p:cNvPr>
            <p:cNvSpPr>
              <a:spLocks noChangeShapeType="1"/>
            </p:cNvSpPr>
            <p:nvPr/>
          </p:nvSpPr>
          <p:spPr bwMode="auto">
            <a:xfrm>
              <a:off x="2016" y="1783"/>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715" name="Oval 12">
              <a:extLst>
                <a:ext uri="{FF2B5EF4-FFF2-40B4-BE49-F238E27FC236}">
                  <a16:creationId xmlns:a16="http://schemas.microsoft.com/office/drawing/2014/main" id="{CCBD6A93-5C3D-43D6-A5E8-42626E7E6691}"/>
                </a:ext>
              </a:extLst>
            </p:cNvPr>
            <p:cNvSpPr>
              <a:spLocks noChangeArrowheads="1"/>
            </p:cNvSpPr>
            <p:nvPr/>
          </p:nvSpPr>
          <p:spPr bwMode="auto">
            <a:xfrm>
              <a:off x="1944" y="1855"/>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39</a:t>
              </a:r>
            </a:p>
          </p:txBody>
        </p:sp>
        <p:sp>
          <p:nvSpPr>
            <p:cNvPr id="25716" name="Oval 13">
              <a:extLst>
                <a:ext uri="{FF2B5EF4-FFF2-40B4-BE49-F238E27FC236}">
                  <a16:creationId xmlns:a16="http://schemas.microsoft.com/office/drawing/2014/main" id="{CD4EF112-C78D-4869-992E-0AA9FA91CECD}"/>
                </a:ext>
              </a:extLst>
            </p:cNvPr>
            <p:cNvSpPr>
              <a:spLocks noChangeArrowheads="1"/>
            </p:cNvSpPr>
            <p:nvPr/>
          </p:nvSpPr>
          <p:spPr bwMode="auto">
            <a:xfrm>
              <a:off x="2376" y="1869"/>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72</a:t>
              </a:r>
            </a:p>
          </p:txBody>
        </p:sp>
        <p:sp>
          <p:nvSpPr>
            <p:cNvPr id="25717" name="Rectangle 14">
              <a:extLst>
                <a:ext uri="{FF2B5EF4-FFF2-40B4-BE49-F238E27FC236}">
                  <a16:creationId xmlns:a16="http://schemas.microsoft.com/office/drawing/2014/main" id="{202AFB3E-A245-4239-985E-EAB484074EC8}"/>
                </a:ext>
              </a:extLst>
            </p:cNvPr>
            <p:cNvSpPr>
              <a:spLocks noChangeArrowheads="1"/>
            </p:cNvSpPr>
            <p:nvPr/>
          </p:nvSpPr>
          <p:spPr bwMode="auto">
            <a:xfrm>
              <a:off x="2520" y="1567"/>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5718" name="Rectangle 15">
              <a:extLst>
                <a:ext uri="{FF2B5EF4-FFF2-40B4-BE49-F238E27FC236}">
                  <a16:creationId xmlns:a16="http://schemas.microsoft.com/office/drawing/2014/main" id="{16EDA049-C9CC-4231-9A2A-722D7F38AD27}"/>
                </a:ext>
              </a:extLst>
            </p:cNvPr>
            <p:cNvSpPr>
              <a:spLocks noChangeArrowheads="1"/>
            </p:cNvSpPr>
            <p:nvPr/>
          </p:nvSpPr>
          <p:spPr bwMode="auto">
            <a:xfrm>
              <a:off x="2304" y="1279"/>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5719" name="Rectangle 16">
              <a:extLst>
                <a:ext uri="{FF2B5EF4-FFF2-40B4-BE49-F238E27FC236}">
                  <a16:creationId xmlns:a16="http://schemas.microsoft.com/office/drawing/2014/main" id="{926A1CD0-29F2-4C16-8BF2-E55682CC3B30}"/>
                </a:ext>
              </a:extLst>
            </p:cNvPr>
            <p:cNvSpPr>
              <a:spLocks noChangeArrowheads="1"/>
            </p:cNvSpPr>
            <p:nvPr/>
          </p:nvSpPr>
          <p:spPr bwMode="auto">
            <a:xfrm>
              <a:off x="1512" y="1711"/>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5720" name="Rectangle 17">
              <a:extLst>
                <a:ext uri="{FF2B5EF4-FFF2-40B4-BE49-F238E27FC236}">
                  <a16:creationId xmlns:a16="http://schemas.microsoft.com/office/drawing/2014/main" id="{B41477FD-AF8B-48CC-ACF3-F2D435296711}"/>
                </a:ext>
              </a:extLst>
            </p:cNvPr>
            <p:cNvSpPr>
              <a:spLocks noChangeArrowheads="1"/>
            </p:cNvSpPr>
            <p:nvPr/>
          </p:nvSpPr>
          <p:spPr bwMode="auto">
            <a:xfrm>
              <a:off x="2160" y="1821"/>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5721" name="Rectangle 18">
              <a:extLst>
                <a:ext uri="{FF2B5EF4-FFF2-40B4-BE49-F238E27FC236}">
                  <a16:creationId xmlns:a16="http://schemas.microsoft.com/office/drawing/2014/main" id="{AB50AAEA-BD86-4173-B564-6337AC38DCE3}"/>
                </a:ext>
              </a:extLst>
            </p:cNvPr>
            <p:cNvSpPr>
              <a:spLocks noChangeArrowheads="1"/>
            </p:cNvSpPr>
            <p:nvPr/>
          </p:nvSpPr>
          <p:spPr bwMode="auto">
            <a:xfrm>
              <a:off x="1800" y="1423"/>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5722" name="Line 19">
              <a:extLst>
                <a:ext uri="{FF2B5EF4-FFF2-40B4-BE49-F238E27FC236}">
                  <a16:creationId xmlns:a16="http://schemas.microsoft.com/office/drawing/2014/main" id="{4F6FAB6D-F8AD-41F7-9A69-73EAAF8910FA}"/>
                </a:ext>
              </a:extLst>
            </p:cNvPr>
            <p:cNvSpPr>
              <a:spLocks noChangeShapeType="1"/>
            </p:cNvSpPr>
            <p:nvPr/>
          </p:nvSpPr>
          <p:spPr bwMode="auto">
            <a:xfrm flipH="1">
              <a:off x="1656" y="1999"/>
              <a:ext cx="72" cy="18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723" name="Oval 20">
              <a:extLst>
                <a:ext uri="{FF2B5EF4-FFF2-40B4-BE49-F238E27FC236}">
                  <a16:creationId xmlns:a16="http://schemas.microsoft.com/office/drawing/2014/main" id="{DEE34745-9268-4D86-B6FB-FB1F1F975249}"/>
                </a:ext>
              </a:extLst>
            </p:cNvPr>
            <p:cNvSpPr>
              <a:spLocks noChangeArrowheads="1"/>
            </p:cNvSpPr>
            <p:nvPr/>
          </p:nvSpPr>
          <p:spPr bwMode="auto">
            <a:xfrm>
              <a:off x="1584" y="2085"/>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18</a:t>
              </a:r>
            </a:p>
          </p:txBody>
        </p:sp>
        <p:sp>
          <p:nvSpPr>
            <p:cNvPr id="25724" name="Rectangle 21">
              <a:extLst>
                <a:ext uri="{FF2B5EF4-FFF2-40B4-BE49-F238E27FC236}">
                  <a16:creationId xmlns:a16="http://schemas.microsoft.com/office/drawing/2014/main" id="{596CD680-D8E7-4DA0-A7A3-6CC5EAB06A04}"/>
                </a:ext>
              </a:extLst>
            </p:cNvPr>
            <p:cNvSpPr>
              <a:spLocks noChangeArrowheads="1"/>
            </p:cNvSpPr>
            <p:nvPr/>
          </p:nvSpPr>
          <p:spPr bwMode="auto">
            <a:xfrm>
              <a:off x="1440" y="2037"/>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5725" name="Rectangle 22">
              <a:extLst>
                <a:ext uri="{FF2B5EF4-FFF2-40B4-BE49-F238E27FC236}">
                  <a16:creationId xmlns:a16="http://schemas.microsoft.com/office/drawing/2014/main" id="{4EC27EA9-9BE7-4B37-917F-B5A628233A4E}"/>
                </a:ext>
              </a:extLst>
            </p:cNvPr>
            <p:cNvSpPr>
              <a:spLocks noChangeArrowheads="1"/>
            </p:cNvSpPr>
            <p:nvPr/>
          </p:nvSpPr>
          <p:spPr bwMode="auto">
            <a:xfrm>
              <a:off x="2592" y="1941"/>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5726" name="Line 23">
              <a:extLst>
                <a:ext uri="{FF2B5EF4-FFF2-40B4-BE49-F238E27FC236}">
                  <a16:creationId xmlns:a16="http://schemas.microsoft.com/office/drawing/2014/main" id="{B8BC2232-6E37-4893-A04D-D911203D2EC6}"/>
                </a:ext>
              </a:extLst>
            </p:cNvPr>
            <p:cNvSpPr>
              <a:spLocks noChangeShapeType="1"/>
            </p:cNvSpPr>
            <p:nvPr/>
          </p:nvSpPr>
          <p:spPr bwMode="auto">
            <a:xfrm flipH="1">
              <a:off x="2376" y="1797"/>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25604" name="Group 24">
            <a:extLst>
              <a:ext uri="{FF2B5EF4-FFF2-40B4-BE49-F238E27FC236}">
                <a16:creationId xmlns:a16="http://schemas.microsoft.com/office/drawing/2014/main" id="{165AF1C7-FE7F-450F-B151-DC9455B1CF87}"/>
              </a:ext>
            </a:extLst>
          </p:cNvPr>
          <p:cNvGrpSpPr>
            <a:grpSpLocks/>
          </p:cNvGrpSpPr>
          <p:nvPr/>
        </p:nvGrpSpPr>
        <p:grpSpPr bwMode="auto">
          <a:xfrm>
            <a:off x="4038600" y="1752601"/>
            <a:ext cx="2743200" cy="1858963"/>
            <a:chOff x="1368" y="2354"/>
            <a:chExt cx="1440" cy="1171"/>
          </a:xfrm>
        </p:grpSpPr>
        <p:sp>
          <p:nvSpPr>
            <p:cNvPr id="25690" name="Oval 25">
              <a:extLst>
                <a:ext uri="{FF2B5EF4-FFF2-40B4-BE49-F238E27FC236}">
                  <a16:creationId xmlns:a16="http://schemas.microsoft.com/office/drawing/2014/main" id="{14BD0256-C5B1-4EC4-B5AB-3691709C565F}"/>
                </a:ext>
              </a:extLst>
            </p:cNvPr>
            <p:cNvSpPr>
              <a:spLocks noChangeArrowheads="1"/>
            </p:cNvSpPr>
            <p:nvPr/>
          </p:nvSpPr>
          <p:spPr bwMode="auto">
            <a:xfrm>
              <a:off x="2160" y="2425"/>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45</a:t>
              </a:r>
            </a:p>
          </p:txBody>
        </p:sp>
        <p:sp>
          <p:nvSpPr>
            <p:cNvPr id="25691" name="Line 26">
              <a:extLst>
                <a:ext uri="{FF2B5EF4-FFF2-40B4-BE49-F238E27FC236}">
                  <a16:creationId xmlns:a16="http://schemas.microsoft.com/office/drawing/2014/main" id="{40C297A0-1804-4042-93C5-35F8FFE9523E}"/>
                </a:ext>
              </a:extLst>
            </p:cNvPr>
            <p:cNvSpPr>
              <a:spLocks noChangeShapeType="1"/>
            </p:cNvSpPr>
            <p:nvPr/>
          </p:nvSpPr>
          <p:spPr bwMode="auto">
            <a:xfrm flipH="1">
              <a:off x="2016" y="2569"/>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92" name="Line 27">
              <a:extLst>
                <a:ext uri="{FF2B5EF4-FFF2-40B4-BE49-F238E27FC236}">
                  <a16:creationId xmlns:a16="http://schemas.microsoft.com/office/drawing/2014/main" id="{D6CCD711-D1E3-4C1B-AAF5-65FF76E8B5F4}"/>
                </a:ext>
              </a:extLst>
            </p:cNvPr>
            <p:cNvSpPr>
              <a:spLocks noChangeShapeType="1"/>
            </p:cNvSpPr>
            <p:nvPr/>
          </p:nvSpPr>
          <p:spPr bwMode="auto">
            <a:xfrm>
              <a:off x="2376" y="2569"/>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93" name="Oval 28">
              <a:extLst>
                <a:ext uri="{FF2B5EF4-FFF2-40B4-BE49-F238E27FC236}">
                  <a16:creationId xmlns:a16="http://schemas.microsoft.com/office/drawing/2014/main" id="{6ECAFDE2-DBAB-40BA-AF0C-E1F8CC90E805}"/>
                </a:ext>
              </a:extLst>
            </p:cNvPr>
            <p:cNvSpPr>
              <a:spLocks noChangeArrowheads="1"/>
            </p:cNvSpPr>
            <p:nvPr/>
          </p:nvSpPr>
          <p:spPr bwMode="auto">
            <a:xfrm>
              <a:off x="2376" y="2642"/>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63</a:t>
              </a:r>
            </a:p>
          </p:txBody>
        </p:sp>
        <p:sp>
          <p:nvSpPr>
            <p:cNvPr id="25694" name="Oval 29">
              <a:extLst>
                <a:ext uri="{FF2B5EF4-FFF2-40B4-BE49-F238E27FC236}">
                  <a16:creationId xmlns:a16="http://schemas.microsoft.com/office/drawing/2014/main" id="{E78EA8C8-F902-418A-ACA9-FC32B82E8828}"/>
                </a:ext>
              </a:extLst>
            </p:cNvPr>
            <p:cNvSpPr>
              <a:spLocks noChangeArrowheads="1"/>
            </p:cNvSpPr>
            <p:nvPr/>
          </p:nvSpPr>
          <p:spPr bwMode="auto">
            <a:xfrm>
              <a:off x="1944" y="2642"/>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36</a:t>
              </a:r>
            </a:p>
          </p:txBody>
        </p:sp>
        <p:sp>
          <p:nvSpPr>
            <p:cNvPr id="25695" name="Line 30">
              <a:extLst>
                <a:ext uri="{FF2B5EF4-FFF2-40B4-BE49-F238E27FC236}">
                  <a16:creationId xmlns:a16="http://schemas.microsoft.com/office/drawing/2014/main" id="{4C9041FD-9518-4D19-895F-F9FA8F6C831C}"/>
                </a:ext>
              </a:extLst>
            </p:cNvPr>
            <p:cNvSpPr>
              <a:spLocks noChangeShapeType="1"/>
            </p:cNvSpPr>
            <p:nvPr/>
          </p:nvSpPr>
          <p:spPr bwMode="auto">
            <a:xfrm flipH="1">
              <a:off x="1800" y="2786"/>
              <a:ext cx="144" cy="21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96" name="Oval 31">
              <a:extLst>
                <a:ext uri="{FF2B5EF4-FFF2-40B4-BE49-F238E27FC236}">
                  <a16:creationId xmlns:a16="http://schemas.microsoft.com/office/drawing/2014/main" id="{E0FD5615-9827-4381-B737-3DD39A00156F}"/>
                </a:ext>
              </a:extLst>
            </p:cNvPr>
            <p:cNvSpPr>
              <a:spLocks noChangeArrowheads="1"/>
            </p:cNvSpPr>
            <p:nvPr/>
          </p:nvSpPr>
          <p:spPr bwMode="auto">
            <a:xfrm>
              <a:off x="1656" y="2930"/>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27</a:t>
              </a:r>
            </a:p>
          </p:txBody>
        </p:sp>
        <p:sp>
          <p:nvSpPr>
            <p:cNvPr id="25697" name="Line 32">
              <a:extLst>
                <a:ext uri="{FF2B5EF4-FFF2-40B4-BE49-F238E27FC236}">
                  <a16:creationId xmlns:a16="http://schemas.microsoft.com/office/drawing/2014/main" id="{60FB05E6-70E6-47BC-800B-56DD8EE70A1A}"/>
                </a:ext>
              </a:extLst>
            </p:cNvPr>
            <p:cNvSpPr>
              <a:spLocks noChangeShapeType="1"/>
            </p:cNvSpPr>
            <p:nvPr/>
          </p:nvSpPr>
          <p:spPr bwMode="auto">
            <a:xfrm>
              <a:off x="2088" y="2858"/>
              <a:ext cx="36"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98" name="Oval 33">
              <a:extLst>
                <a:ext uri="{FF2B5EF4-FFF2-40B4-BE49-F238E27FC236}">
                  <a16:creationId xmlns:a16="http://schemas.microsoft.com/office/drawing/2014/main" id="{975419D9-B2E1-4CDE-918C-8550C5A750E0}"/>
                </a:ext>
              </a:extLst>
            </p:cNvPr>
            <p:cNvSpPr>
              <a:spLocks noChangeArrowheads="1"/>
            </p:cNvSpPr>
            <p:nvPr/>
          </p:nvSpPr>
          <p:spPr bwMode="auto">
            <a:xfrm>
              <a:off x="2016" y="2930"/>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39</a:t>
              </a:r>
            </a:p>
          </p:txBody>
        </p:sp>
        <p:sp>
          <p:nvSpPr>
            <p:cNvPr id="25699" name="Rectangle 34">
              <a:extLst>
                <a:ext uri="{FF2B5EF4-FFF2-40B4-BE49-F238E27FC236}">
                  <a16:creationId xmlns:a16="http://schemas.microsoft.com/office/drawing/2014/main" id="{6171A1CF-A17C-40B6-8767-1D375BC54285}"/>
                </a:ext>
              </a:extLst>
            </p:cNvPr>
            <p:cNvSpPr>
              <a:spLocks noChangeArrowheads="1"/>
            </p:cNvSpPr>
            <p:nvPr/>
          </p:nvSpPr>
          <p:spPr bwMode="auto">
            <a:xfrm>
              <a:off x="2592" y="2642"/>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5700" name="Rectangle 35">
              <a:extLst>
                <a:ext uri="{FF2B5EF4-FFF2-40B4-BE49-F238E27FC236}">
                  <a16:creationId xmlns:a16="http://schemas.microsoft.com/office/drawing/2014/main" id="{9D9A33D8-D1BF-4AF7-B9C6-438391457B53}"/>
                </a:ext>
              </a:extLst>
            </p:cNvPr>
            <p:cNvSpPr>
              <a:spLocks noChangeArrowheads="1"/>
            </p:cNvSpPr>
            <p:nvPr/>
          </p:nvSpPr>
          <p:spPr bwMode="auto">
            <a:xfrm>
              <a:off x="2376" y="2354"/>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2</a:t>
              </a:r>
            </a:p>
          </p:txBody>
        </p:sp>
        <p:sp>
          <p:nvSpPr>
            <p:cNvPr id="25701" name="Rectangle 36">
              <a:extLst>
                <a:ext uri="{FF2B5EF4-FFF2-40B4-BE49-F238E27FC236}">
                  <a16:creationId xmlns:a16="http://schemas.microsoft.com/office/drawing/2014/main" id="{667E9D0F-F2BC-40FE-9AD4-19F1A2657D2B}"/>
                </a:ext>
              </a:extLst>
            </p:cNvPr>
            <p:cNvSpPr>
              <a:spLocks noChangeArrowheads="1"/>
            </p:cNvSpPr>
            <p:nvPr/>
          </p:nvSpPr>
          <p:spPr bwMode="auto">
            <a:xfrm>
              <a:off x="1584" y="2786"/>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5702" name="Rectangle 37">
              <a:extLst>
                <a:ext uri="{FF2B5EF4-FFF2-40B4-BE49-F238E27FC236}">
                  <a16:creationId xmlns:a16="http://schemas.microsoft.com/office/drawing/2014/main" id="{B9B7C47A-83F6-451A-9D0C-D0E882F67C05}"/>
                </a:ext>
              </a:extLst>
            </p:cNvPr>
            <p:cNvSpPr>
              <a:spLocks noChangeArrowheads="1"/>
            </p:cNvSpPr>
            <p:nvPr/>
          </p:nvSpPr>
          <p:spPr bwMode="auto">
            <a:xfrm>
              <a:off x="1944" y="3146"/>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5703" name="Rectangle 38">
              <a:extLst>
                <a:ext uri="{FF2B5EF4-FFF2-40B4-BE49-F238E27FC236}">
                  <a16:creationId xmlns:a16="http://schemas.microsoft.com/office/drawing/2014/main" id="{E44736DC-9EEC-4B30-8A9F-1C46B5046A30}"/>
                </a:ext>
              </a:extLst>
            </p:cNvPr>
            <p:cNvSpPr>
              <a:spLocks noChangeArrowheads="1"/>
            </p:cNvSpPr>
            <p:nvPr/>
          </p:nvSpPr>
          <p:spPr bwMode="auto">
            <a:xfrm>
              <a:off x="1872" y="2498"/>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5704" name="Line 39">
              <a:extLst>
                <a:ext uri="{FF2B5EF4-FFF2-40B4-BE49-F238E27FC236}">
                  <a16:creationId xmlns:a16="http://schemas.microsoft.com/office/drawing/2014/main" id="{45A96EB9-1045-4F45-9891-1C8C42D322D5}"/>
                </a:ext>
              </a:extLst>
            </p:cNvPr>
            <p:cNvSpPr>
              <a:spLocks noChangeShapeType="1"/>
            </p:cNvSpPr>
            <p:nvPr/>
          </p:nvSpPr>
          <p:spPr bwMode="auto">
            <a:xfrm flipH="1">
              <a:off x="1656" y="3146"/>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705" name="Oval 40">
              <a:extLst>
                <a:ext uri="{FF2B5EF4-FFF2-40B4-BE49-F238E27FC236}">
                  <a16:creationId xmlns:a16="http://schemas.microsoft.com/office/drawing/2014/main" id="{46EFBAB5-21A3-4835-9423-D2CC908BA7B9}"/>
                </a:ext>
              </a:extLst>
            </p:cNvPr>
            <p:cNvSpPr>
              <a:spLocks noChangeArrowheads="1"/>
            </p:cNvSpPr>
            <p:nvPr/>
          </p:nvSpPr>
          <p:spPr bwMode="auto">
            <a:xfrm>
              <a:off x="1512" y="3309"/>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18</a:t>
              </a:r>
            </a:p>
          </p:txBody>
        </p:sp>
        <p:sp>
          <p:nvSpPr>
            <p:cNvPr id="25706" name="Rectangle 41">
              <a:extLst>
                <a:ext uri="{FF2B5EF4-FFF2-40B4-BE49-F238E27FC236}">
                  <a16:creationId xmlns:a16="http://schemas.microsoft.com/office/drawing/2014/main" id="{0029EA0D-181D-44A4-99DA-83567F319DAA}"/>
                </a:ext>
              </a:extLst>
            </p:cNvPr>
            <p:cNvSpPr>
              <a:spLocks noChangeArrowheads="1"/>
            </p:cNvSpPr>
            <p:nvPr/>
          </p:nvSpPr>
          <p:spPr bwMode="auto">
            <a:xfrm>
              <a:off x="1368" y="3218"/>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grpSp>
      <p:grpSp>
        <p:nvGrpSpPr>
          <p:cNvPr id="25605" name="Group 42">
            <a:extLst>
              <a:ext uri="{FF2B5EF4-FFF2-40B4-BE49-F238E27FC236}">
                <a16:creationId xmlns:a16="http://schemas.microsoft.com/office/drawing/2014/main" id="{0F9DA362-FA6A-49D1-A7CC-D72968D8AC5D}"/>
              </a:ext>
            </a:extLst>
          </p:cNvPr>
          <p:cNvGrpSpPr>
            <a:grpSpLocks/>
          </p:cNvGrpSpPr>
          <p:nvPr/>
        </p:nvGrpSpPr>
        <p:grpSpPr bwMode="auto">
          <a:xfrm>
            <a:off x="7086600" y="1828800"/>
            <a:ext cx="2133600" cy="1371600"/>
            <a:chOff x="3240" y="2373"/>
            <a:chExt cx="1224" cy="864"/>
          </a:xfrm>
        </p:grpSpPr>
        <p:sp>
          <p:nvSpPr>
            <p:cNvPr id="25673" name="Oval 43">
              <a:extLst>
                <a:ext uri="{FF2B5EF4-FFF2-40B4-BE49-F238E27FC236}">
                  <a16:creationId xmlns:a16="http://schemas.microsoft.com/office/drawing/2014/main" id="{56EC108E-B745-4705-B3E4-E25C116E08E7}"/>
                </a:ext>
              </a:extLst>
            </p:cNvPr>
            <p:cNvSpPr>
              <a:spLocks noChangeArrowheads="1"/>
            </p:cNvSpPr>
            <p:nvPr/>
          </p:nvSpPr>
          <p:spPr bwMode="auto">
            <a:xfrm>
              <a:off x="3744" y="2445"/>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36</a:t>
              </a:r>
            </a:p>
          </p:txBody>
        </p:sp>
        <p:sp>
          <p:nvSpPr>
            <p:cNvPr id="25674" name="Line 44">
              <a:extLst>
                <a:ext uri="{FF2B5EF4-FFF2-40B4-BE49-F238E27FC236}">
                  <a16:creationId xmlns:a16="http://schemas.microsoft.com/office/drawing/2014/main" id="{46FBBDA9-102E-4A8F-8E14-A28F56CF0835}"/>
                </a:ext>
              </a:extLst>
            </p:cNvPr>
            <p:cNvSpPr>
              <a:spLocks noChangeShapeType="1"/>
            </p:cNvSpPr>
            <p:nvPr/>
          </p:nvSpPr>
          <p:spPr bwMode="auto">
            <a:xfrm flipH="1">
              <a:off x="3672" y="2661"/>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75" name="Line 45">
              <a:extLst>
                <a:ext uri="{FF2B5EF4-FFF2-40B4-BE49-F238E27FC236}">
                  <a16:creationId xmlns:a16="http://schemas.microsoft.com/office/drawing/2014/main" id="{D70C3584-9B69-4C6A-B9C7-38AA1C05C32C}"/>
                </a:ext>
              </a:extLst>
            </p:cNvPr>
            <p:cNvSpPr>
              <a:spLocks noChangeShapeType="1"/>
            </p:cNvSpPr>
            <p:nvPr/>
          </p:nvSpPr>
          <p:spPr bwMode="auto">
            <a:xfrm>
              <a:off x="3888" y="2661"/>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76" name="Oval 46">
              <a:extLst>
                <a:ext uri="{FF2B5EF4-FFF2-40B4-BE49-F238E27FC236}">
                  <a16:creationId xmlns:a16="http://schemas.microsoft.com/office/drawing/2014/main" id="{2380EFCC-E6A4-4D7E-B37C-FC7A9214C81F}"/>
                </a:ext>
              </a:extLst>
            </p:cNvPr>
            <p:cNvSpPr>
              <a:spLocks noChangeArrowheads="1"/>
            </p:cNvSpPr>
            <p:nvPr/>
          </p:nvSpPr>
          <p:spPr bwMode="auto">
            <a:xfrm>
              <a:off x="3888" y="2733"/>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45</a:t>
              </a:r>
            </a:p>
          </p:txBody>
        </p:sp>
        <p:sp>
          <p:nvSpPr>
            <p:cNvPr id="25677" name="Oval 47">
              <a:extLst>
                <a:ext uri="{FF2B5EF4-FFF2-40B4-BE49-F238E27FC236}">
                  <a16:creationId xmlns:a16="http://schemas.microsoft.com/office/drawing/2014/main" id="{1C6C3E68-5103-411D-A9E4-47B9767D71E2}"/>
                </a:ext>
              </a:extLst>
            </p:cNvPr>
            <p:cNvSpPr>
              <a:spLocks noChangeArrowheads="1"/>
            </p:cNvSpPr>
            <p:nvPr/>
          </p:nvSpPr>
          <p:spPr bwMode="auto">
            <a:xfrm>
              <a:off x="3528" y="2733"/>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27</a:t>
              </a:r>
            </a:p>
          </p:txBody>
        </p:sp>
        <p:sp>
          <p:nvSpPr>
            <p:cNvPr id="25678" name="Line 48">
              <a:extLst>
                <a:ext uri="{FF2B5EF4-FFF2-40B4-BE49-F238E27FC236}">
                  <a16:creationId xmlns:a16="http://schemas.microsoft.com/office/drawing/2014/main" id="{6A9686A5-24D5-4FD5-8E39-877A1ED71635}"/>
                </a:ext>
              </a:extLst>
            </p:cNvPr>
            <p:cNvSpPr>
              <a:spLocks noChangeShapeType="1"/>
            </p:cNvSpPr>
            <p:nvPr/>
          </p:nvSpPr>
          <p:spPr bwMode="auto">
            <a:xfrm flipH="1">
              <a:off x="3384" y="2949"/>
              <a:ext cx="216"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79" name="Oval 49">
              <a:extLst>
                <a:ext uri="{FF2B5EF4-FFF2-40B4-BE49-F238E27FC236}">
                  <a16:creationId xmlns:a16="http://schemas.microsoft.com/office/drawing/2014/main" id="{2B571A88-3D1D-4B05-859E-75F82522EB83}"/>
                </a:ext>
              </a:extLst>
            </p:cNvPr>
            <p:cNvSpPr>
              <a:spLocks noChangeArrowheads="1"/>
            </p:cNvSpPr>
            <p:nvPr/>
          </p:nvSpPr>
          <p:spPr bwMode="auto">
            <a:xfrm>
              <a:off x="3384" y="3021"/>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18</a:t>
              </a:r>
            </a:p>
          </p:txBody>
        </p:sp>
        <p:sp>
          <p:nvSpPr>
            <p:cNvPr id="25680" name="Oval 50">
              <a:extLst>
                <a:ext uri="{FF2B5EF4-FFF2-40B4-BE49-F238E27FC236}">
                  <a16:creationId xmlns:a16="http://schemas.microsoft.com/office/drawing/2014/main" id="{2536B510-5F4F-4D4C-9D0D-2231FE3AA582}"/>
                </a:ext>
              </a:extLst>
            </p:cNvPr>
            <p:cNvSpPr>
              <a:spLocks noChangeArrowheads="1"/>
            </p:cNvSpPr>
            <p:nvPr/>
          </p:nvSpPr>
          <p:spPr bwMode="auto">
            <a:xfrm>
              <a:off x="3816" y="3021"/>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39</a:t>
              </a:r>
            </a:p>
          </p:txBody>
        </p:sp>
        <p:sp>
          <p:nvSpPr>
            <p:cNvPr id="25681" name="Rectangle 51">
              <a:extLst>
                <a:ext uri="{FF2B5EF4-FFF2-40B4-BE49-F238E27FC236}">
                  <a16:creationId xmlns:a16="http://schemas.microsoft.com/office/drawing/2014/main" id="{CBD392C4-D550-4ED2-99A3-7CDDB17E4D74}"/>
                </a:ext>
              </a:extLst>
            </p:cNvPr>
            <p:cNvSpPr>
              <a:spLocks noChangeArrowheads="1"/>
            </p:cNvSpPr>
            <p:nvPr/>
          </p:nvSpPr>
          <p:spPr bwMode="auto">
            <a:xfrm>
              <a:off x="4176" y="2824"/>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5682" name="Rectangle 52">
              <a:extLst>
                <a:ext uri="{FF2B5EF4-FFF2-40B4-BE49-F238E27FC236}">
                  <a16:creationId xmlns:a16="http://schemas.microsoft.com/office/drawing/2014/main" id="{B638C732-06C1-4B18-8E91-C1B473B454AF}"/>
                </a:ext>
              </a:extLst>
            </p:cNvPr>
            <p:cNvSpPr>
              <a:spLocks noChangeArrowheads="1"/>
            </p:cNvSpPr>
            <p:nvPr/>
          </p:nvSpPr>
          <p:spPr bwMode="auto">
            <a:xfrm>
              <a:off x="3960" y="2373"/>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5683" name="Rectangle 53">
              <a:extLst>
                <a:ext uri="{FF2B5EF4-FFF2-40B4-BE49-F238E27FC236}">
                  <a16:creationId xmlns:a16="http://schemas.microsoft.com/office/drawing/2014/main" id="{15DAF468-3787-474F-BABD-FDB6233F7DF3}"/>
                </a:ext>
              </a:extLst>
            </p:cNvPr>
            <p:cNvSpPr>
              <a:spLocks noChangeArrowheads="1"/>
            </p:cNvSpPr>
            <p:nvPr/>
          </p:nvSpPr>
          <p:spPr bwMode="auto">
            <a:xfrm>
              <a:off x="3240" y="2949"/>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5684" name="Rectangle 54">
              <a:extLst>
                <a:ext uri="{FF2B5EF4-FFF2-40B4-BE49-F238E27FC236}">
                  <a16:creationId xmlns:a16="http://schemas.microsoft.com/office/drawing/2014/main" id="{7B1DAEE3-16BE-4952-A818-05D7AE6EF9A4}"/>
                </a:ext>
              </a:extLst>
            </p:cNvPr>
            <p:cNvSpPr>
              <a:spLocks noChangeArrowheads="1"/>
            </p:cNvSpPr>
            <p:nvPr/>
          </p:nvSpPr>
          <p:spPr bwMode="auto">
            <a:xfrm>
              <a:off x="3672" y="2949"/>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5685" name="Rectangle 55">
              <a:extLst>
                <a:ext uri="{FF2B5EF4-FFF2-40B4-BE49-F238E27FC236}">
                  <a16:creationId xmlns:a16="http://schemas.microsoft.com/office/drawing/2014/main" id="{A7B40348-3A02-402D-B642-33911BCF2E64}"/>
                </a:ext>
              </a:extLst>
            </p:cNvPr>
            <p:cNvSpPr>
              <a:spLocks noChangeArrowheads="1"/>
            </p:cNvSpPr>
            <p:nvPr/>
          </p:nvSpPr>
          <p:spPr bwMode="auto">
            <a:xfrm>
              <a:off x="3384" y="2589"/>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5686" name="Oval 56">
              <a:extLst>
                <a:ext uri="{FF2B5EF4-FFF2-40B4-BE49-F238E27FC236}">
                  <a16:creationId xmlns:a16="http://schemas.microsoft.com/office/drawing/2014/main" id="{BCF696F8-D80D-48F8-93D6-CE15D122D1CC}"/>
                </a:ext>
              </a:extLst>
            </p:cNvPr>
            <p:cNvSpPr>
              <a:spLocks noChangeArrowheads="1"/>
            </p:cNvSpPr>
            <p:nvPr/>
          </p:nvSpPr>
          <p:spPr bwMode="auto">
            <a:xfrm>
              <a:off x="4104" y="3021"/>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63</a:t>
              </a:r>
            </a:p>
          </p:txBody>
        </p:sp>
        <p:sp>
          <p:nvSpPr>
            <p:cNvPr id="25687" name="Rectangle 57">
              <a:extLst>
                <a:ext uri="{FF2B5EF4-FFF2-40B4-BE49-F238E27FC236}">
                  <a16:creationId xmlns:a16="http://schemas.microsoft.com/office/drawing/2014/main" id="{91C7B2C8-B969-48E6-9767-D141D3D9A442}"/>
                </a:ext>
              </a:extLst>
            </p:cNvPr>
            <p:cNvSpPr>
              <a:spLocks noChangeArrowheads="1"/>
            </p:cNvSpPr>
            <p:nvPr/>
          </p:nvSpPr>
          <p:spPr bwMode="auto">
            <a:xfrm>
              <a:off x="4320" y="3002"/>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5688" name="Line 58">
              <a:extLst>
                <a:ext uri="{FF2B5EF4-FFF2-40B4-BE49-F238E27FC236}">
                  <a16:creationId xmlns:a16="http://schemas.microsoft.com/office/drawing/2014/main" id="{94151984-6463-4446-ABE9-692D772FD53A}"/>
                </a:ext>
              </a:extLst>
            </p:cNvPr>
            <p:cNvSpPr>
              <a:spLocks noChangeShapeType="1"/>
            </p:cNvSpPr>
            <p:nvPr/>
          </p:nvSpPr>
          <p:spPr bwMode="auto">
            <a:xfrm flipH="1">
              <a:off x="3960" y="2930"/>
              <a:ext cx="72" cy="91"/>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89" name="Line 59">
              <a:extLst>
                <a:ext uri="{FF2B5EF4-FFF2-40B4-BE49-F238E27FC236}">
                  <a16:creationId xmlns:a16="http://schemas.microsoft.com/office/drawing/2014/main" id="{491F4078-5BAD-46BB-B4A3-B18CBC24D41A}"/>
                </a:ext>
              </a:extLst>
            </p:cNvPr>
            <p:cNvSpPr>
              <a:spLocks noChangeShapeType="1"/>
            </p:cNvSpPr>
            <p:nvPr/>
          </p:nvSpPr>
          <p:spPr bwMode="auto">
            <a:xfrm>
              <a:off x="4032" y="2949"/>
              <a:ext cx="144"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25606" name="Text Box 60">
            <a:extLst>
              <a:ext uri="{FF2B5EF4-FFF2-40B4-BE49-F238E27FC236}">
                <a16:creationId xmlns:a16="http://schemas.microsoft.com/office/drawing/2014/main" id="{FCAD9D7D-E436-466C-A241-61A3662A563A}"/>
              </a:ext>
            </a:extLst>
          </p:cNvPr>
          <p:cNvSpPr txBox="1">
            <a:spLocks noChangeArrowheads="1"/>
          </p:cNvSpPr>
          <p:nvPr/>
        </p:nvSpPr>
        <p:spPr bwMode="auto">
          <a:xfrm>
            <a:off x="1981200" y="3505201"/>
            <a:ext cx="8229600" cy="134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i="1" dirty="0"/>
              <a:t>R-1Rotation</a:t>
            </a:r>
            <a:endParaRPr lang="en-US" altLang="en-US" b="1" dirty="0"/>
          </a:p>
          <a:p>
            <a:pPr eaLnBrk="1" hangingPunct="1"/>
            <a:r>
              <a:rPr lang="en-US" altLang="en-US" sz="1600" b="1" dirty="0"/>
              <a:t>Let B be the root of the left or right sub-tree of the (critical node. R-1 rotation is applied if the balance factor of B is -1. </a:t>
            </a:r>
          </a:p>
          <a:p>
            <a:pPr eaLnBrk="1" hangingPunct="1"/>
            <a:endParaRPr lang="en-US" altLang="en-US" sz="1600" b="1" dirty="0">
              <a:solidFill>
                <a:srgbClr val="FFFF00"/>
              </a:solidFill>
            </a:endParaRPr>
          </a:p>
          <a:p>
            <a:pPr eaLnBrk="1" hangingPunct="1"/>
            <a:r>
              <a:rPr lang="en-US" altLang="en-US" sz="1600" b="1" dirty="0"/>
              <a:t>Consider the AVL tree given below and delete 72 from it</a:t>
            </a:r>
            <a:r>
              <a:rPr lang="en-US" altLang="en-US" sz="1600" b="1" dirty="0">
                <a:solidFill>
                  <a:srgbClr val="FFCC99"/>
                </a:solidFill>
              </a:rPr>
              <a:t>.</a:t>
            </a:r>
            <a:r>
              <a:rPr lang="en-US" altLang="en-US" sz="1600" b="1" dirty="0">
                <a:solidFill>
                  <a:srgbClr val="993300"/>
                </a:solidFill>
              </a:rPr>
              <a:t> </a:t>
            </a:r>
          </a:p>
        </p:txBody>
      </p:sp>
      <p:grpSp>
        <p:nvGrpSpPr>
          <p:cNvPr id="25607" name="Group 61">
            <a:extLst>
              <a:ext uri="{FF2B5EF4-FFF2-40B4-BE49-F238E27FC236}">
                <a16:creationId xmlns:a16="http://schemas.microsoft.com/office/drawing/2014/main" id="{C2A09EE9-0F25-432F-9991-05BDE5F55310}"/>
              </a:ext>
            </a:extLst>
          </p:cNvPr>
          <p:cNvGrpSpPr>
            <a:grpSpLocks/>
          </p:cNvGrpSpPr>
          <p:nvPr/>
        </p:nvGrpSpPr>
        <p:grpSpPr bwMode="auto">
          <a:xfrm>
            <a:off x="1524000" y="4800600"/>
            <a:ext cx="2133600" cy="1752600"/>
            <a:chOff x="576" y="1711"/>
            <a:chExt cx="1224" cy="1104"/>
          </a:xfrm>
        </p:grpSpPr>
        <p:sp>
          <p:nvSpPr>
            <p:cNvPr id="25650" name="Oval 62">
              <a:extLst>
                <a:ext uri="{FF2B5EF4-FFF2-40B4-BE49-F238E27FC236}">
                  <a16:creationId xmlns:a16="http://schemas.microsoft.com/office/drawing/2014/main" id="{3F4003CE-7CCE-4307-8B24-9C1783FC8EA6}"/>
                </a:ext>
              </a:extLst>
            </p:cNvPr>
            <p:cNvSpPr>
              <a:spLocks noChangeArrowheads="1"/>
            </p:cNvSpPr>
            <p:nvPr/>
          </p:nvSpPr>
          <p:spPr bwMode="auto">
            <a:xfrm>
              <a:off x="1152" y="1782"/>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45</a:t>
              </a:r>
            </a:p>
          </p:txBody>
        </p:sp>
        <p:sp>
          <p:nvSpPr>
            <p:cNvPr id="25651" name="Line 63">
              <a:extLst>
                <a:ext uri="{FF2B5EF4-FFF2-40B4-BE49-F238E27FC236}">
                  <a16:creationId xmlns:a16="http://schemas.microsoft.com/office/drawing/2014/main" id="{7428E4F6-27FE-4EB7-B548-98CD237C6534}"/>
                </a:ext>
              </a:extLst>
            </p:cNvPr>
            <p:cNvSpPr>
              <a:spLocks noChangeShapeType="1"/>
            </p:cNvSpPr>
            <p:nvPr/>
          </p:nvSpPr>
          <p:spPr bwMode="auto">
            <a:xfrm flipH="1">
              <a:off x="1008" y="1926"/>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52" name="Line 64">
              <a:extLst>
                <a:ext uri="{FF2B5EF4-FFF2-40B4-BE49-F238E27FC236}">
                  <a16:creationId xmlns:a16="http://schemas.microsoft.com/office/drawing/2014/main" id="{82BB11AC-8E31-43E1-B13A-F81E3379C1EE}"/>
                </a:ext>
              </a:extLst>
            </p:cNvPr>
            <p:cNvSpPr>
              <a:spLocks noChangeShapeType="1"/>
            </p:cNvSpPr>
            <p:nvPr/>
          </p:nvSpPr>
          <p:spPr bwMode="auto">
            <a:xfrm>
              <a:off x="1368" y="1926"/>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53" name="Oval 65">
              <a:extLst>
                <a:ext uri="{FF2B5EF4-FFF2-40B4-BE49-F238E27FC236}">
                  <a16:creationId xmlns:a16="http://schemas.microsoft.com/office/drawing/2014/main" id="{3B822ADD-3C3D-4710-A4FB-7B4FC586F1D6}"/>
                </a:ext>
              </a:extLst>
            </p:cNvPr>
            <p:cNvSpPr>
              <a:spLocks noChangeArrowheads="1"/>
            </p:cNvSpPr>
            <p:nvPr/>
          </p:nvSpPr>
          <p:spPr bwMode="auto">
            <a:xfrm>
              <a:off x="1368" y="1999"/>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63</a:t>
              </a:r>
            </a:p>
          </p:txBody>
        </p:sp>
        <p:sp>
          <p:nvSpPr>
            <p:cNvPr id="25654" name="Oval 66">
              <a:extLst>
                <a:ext uri="{FF2B5EF4-FFF2-40B4-BE49-F238E27FC236}">
                  <a16:creationId xmlns:a16="http://schemas.microsoft.com/office/drawing/2014/main" id="{C7CECE9A-FD60-4ADD-8B88-64A401E46887}"/>
                </a:ext>
              </a:extLst>
            </p:cNvPr>
            <p:cNvSpPr>
              <a:spLocks noChangeArrowheads="1"/>
            </p:cNvSpPr>
            <p:nvPr/>
          </p:nvSpPr>
          <p:spPr bwMode="auto">
            <a:xfrm>
              <a:off x="936" y="1999"/>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36</a:t>
              </a:r>
            </a:p>
          </p:txBody>
        </p:sp>
        <p:sp>
          <p:nvSpPr>
            <p:cNvPr id="25655" name="Line 67">
              <a:extLst>
                <a:ext uri="{FF2B5EF4-FFF2-40B4-BE49-F238E27FC236}">
                  <a16:creationId xmlns:a16="http://schemas.microsoft.com/office/drawing/2014/main" id="{7D09788C-430A-48C0-B169-E8E7387CBD67}"/>
                </a:ext>
              </a:extLst>
            </p:cNvPr>
            <p:cNvSpPr>
              <a:spLocks noChangeShapeType="1"/>
            </p:cNvSpPr>
            <p:nvPr/>
          </p:nvSpPr>
          <p:spPr bwMode="auto">
            <a:xfrm flipH="1">
              <a:off x="792" y="2143"/>
              <a:ext cx="144" cy="21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56" name="Oval 68">
              <a:extLst>
                <a:ext uri="{FF2B5EF4-FFF2-40B4-BE49-F238E27FC236}">
                  <a16:creationId xmlns:a16="http://schemas.microsoft.com/office/drawing/2014/main" id="{5B2725EE-2518-49EC-BE7F-88EAB583FA07}"/>
                </a:ext>
              </a:extLst>
            </p:cNvPr>
            <p:cNvSpPr>
              <a:spLocks noChangeArrowheads="1"/>
            </p:cNvSpPr>
            <p:nvPr/>
          </p:nvSpPr>
          <p:spPr bwMode="auto">
            <a:xfrm>
              <a:off x="720" y="2215"/>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27</a:t>
              </a:r>
            </a:p>
          </p:txBody>
        </p:sp>
        <p:sp>
          <p:nvSpPr>
            <p:cNvPr id="25657" name="Line 69">
              <a:extLst>
                <a:ext uri="{FF2B5EF4-FFF2-40B4-BE49-F238E27FC236}">
                  <a16:creationId xmlns:a16="http://schemas.microsoft.com/office/drawing/2014/main" id="{CD66B8F7-8F68-46DD-AEBE-1FD84FEB8F39}"/>
                </a:ext>
              </a:extLst>
            </p:cNvPr>
            <p:cNvSpPr>
              <a:spLocks noChangeShapeType="1"/>
            </p:cNvSpPr>
            <p:nvPr/>
          </p:nvSpPr>
          <p:spPr bwMode="auto">
            <a:xfrm>
              <a:off x="1080" y="2215"/>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58" name="Oval 70">
              <a:extLst>
                <a:ext uri="{FF2B5EF4-FFF2-40B4-BE49-F238E27FC236}">
                  <a16:creationId xmlns:a16="http://schemas.microsoft.com/office/drawing/2014/main" id="{C8DDC6DA-F8D3-4452-93F0-F7D19C8D3DF5}"/>
                </a:ext>
              </a:extLst>
            </p:cNvPr>
            <p:cNvSpPr>
              <a:spLocks noChangeArrowheads="1"/>
            </p:cNvSpPr>
            <p:nvPr/>
          </p:nvSpPr>
          <p:spPr bwMode="auto">
            <a:xfrm>
              <a:off x="1008" y="2287"/>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39</a:t>
              </a:r>
            </a:p>
          </p:txBody>
        </p:sp>
        <p:sp>
          <p:nvSpPr>
            <p:cNvPr id="25659" name="Rectangle 71">
              <a:extLst>
                <a:ext uri="{FF2B5EF4-FFF2-40B4-BE49-F238E27FC236}">
                  <a16:creationId xmlns:a16="http://schemas.microsoft.com/office/drawing/2014/main" id="{68F1EF53-EA7F-441C-8369-5B3D82DE187F}"/>
                </a:ext>
              </a:extLst>
            </p:cNvPr>
            <p:cNvSpPr>
              <a:spLocks noChangeArrowheads="1"/>
            </p:cNvSpPr>
            <p:nvPr/>
          </p:nvSpPr>
          <p:spPr bwMode="auto">
            <a:xfrm>
              <a:off x="1584" y="1999"/>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5660" name="Rectangle 72">
              <a:extLst>
                <a:ext uri="{FF2B5EF4-FFF2-40B4-BE49-F238E27FC236}">
                  <a16:creationId xmlns:a16="http://schemas.microsoft.com/office/drawing/2014/main" id="{3EA45D10-AB1F-4C72-9984-A932F65EFB77}"/>
                </a:ext>
              </a:extLst>
            </p:cNvPr>
            <p:cNvSpPr>
              <a:spLocks noChangeArrowheads="1"/>
            </p:cNvSpPr>
            <p:nvPr/>
          </p:nvSpPr>
          <p:spPr bwMode="auto">
            <a:xfrm>
              <a:off x="1368" y="1711"/>
              <a:ext cx="360"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5661" name="Rectangle 73">
              <a:extLst>
                <a:ext uri="{FF2B5EF4-FFF2-40B4-BE49-F238E27FC236}">
                  <a16:creationId xmlns:a16="http://schemas.microsoft.com/office/drawing/2014/main" id="{96613DB2-E88C-4B1E-8172-92DE1DD001F3}"/>
                </a:ext>
              </a:extLst>
            </p:cNvPr>
            <p:cNvSpPr>
              <a:spLocks noChangeArrowheads="1"/>
            </p:cNvSpPr>
            <p:nvPr/>
          </p:nvSpPr>
          <p:spPr bwMode="auto">
            <a:xfrm>
              <a:off x="576" y="2143"/>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5662" name="Rectangle 74">
              <a:extLst>
                <a:ext uri="{FF2B5EF4-FFF2-40B4-BE49-F238E27FC236}">
                  <a16:creationId xmlns:a16="http://schemas.microsoft.com/office/drawing/2014/main" id="{610F305A-0D7B-4528-B157-872F4FE57418}"/>
                </a:ext>
              </a:extLst>
            </p:cNvPr>
            <p:cNvSpPr>
              <a:spLocks noChangeArrowheads="1"/>
            </p:cNvSpPr>
            <p:nvPr/>
          </p:nvSpPr>
          <p:spPr bwMode="auto">
            <a:xfrm>
              <a:off x="1152" y="2166"/>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5663" name="Rectangle 75">
              <a:extLst>
                <a:ext uri="{FF2B5EF4-FFF2-40B4-BE49-F238E27FC236}">
                  <a16:creationId xmlns:a16="http://schemas.microsoft.com/office/drawing/2014/main" id="{037FEFEA-4251-4B39-98FA-48D95D95E13B}"/>
                </a:ext>
              </a:extLst>
            </p:cNvPr>
            <p:cNvSpPr>
              <a:spLocks noChangeArrowheads="1"/>
            </p:cNvSpPr>
            <p:nvPr/>
          </p:nvSpPr>
          <p:spPr bwMode="auto">
            <a:xfrm>
              <a:off x="720" y="1855"/>
              <a:ext cx="288"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en-US" sz="900" b="1">
                  <a:solidFill>
                    <a:srgbClr val="993300"/>
                  </a:solidFill>
                </a:rPr>
                <a:t>-1</a:t>
              </a:r>
            </a:p>
          </p:txBody>
        </p:sp>
        <p:sp>
          <p:nvSpPr>
            <p:cNvPr id="25664" name="Line 76">
              <a:extLst>
                <a:ext uri="{FF2B5EF4-FFF2-40B4-BE49-F238E27FC236}">
                  <a16:creationId xmlns:a16="http://schemas.microsoft.com/office/drawing/2014/main" id="{76138A46-0466-4711-9914-E2570E1B2596}"/>
                </a:ext>
              </a:extLst>
            </p:cNvPr>
            <p:cNvSpPr>
              <a:spLocks noChangeShapeType="1"/>
            </p:cNvSpPr>
            <p:nvPr/>
          </p:nvSpPr>
          <p:spPr bwMode="auto">
            <a:xfrm flipH="1">
              <a:off x="936" y="2454"/>
              <a:ext cx="144" cy="21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65" name="Oval 77">
              <a:extLst>
                <a:ext uri="{FF2B5EF4-FFF2-40B4-BE49-F238E27FC236}">
                  <a16:creationId xmlns:a16="http://schemas.microsoft.com/office/drawing/2014/main" id="{9CBF44EF-CB08-47E4-B44E-B6C7450514C6}"/>
                </a:ext>
              </a:extLst>
            </p:cNvPr>
            <p:cNvSpPr>
              <a:spLocks noChangeArrowheads="1"/>
            </p:cNvSpPr>
            <p:nvPr/>
          </p:nvSpPr>
          <p:spPr bwMode="auto">
            <a:xfrm>
              <a:off x="864" y="2599"/>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37</a:t>
              </a:r>
            </a:p>
          </p:txBody>
        </p:sp>
        <p:sp>
          <p:nvSpPr>
            <p:cNvPr id="25666" name="Line 78">
              <a:extLst>
                <a:ext uri="{FF2B5EF4-FFF2-40B4-BE49-F238E27FC236}">
                  <a16:creationId xmlns:a16="http://schemas.microsoft.com/office/drawing/2014/main" id="{6F5ACFE2-2275-4A86-8A2F-2841DC683D65}"/>
                </a:ext>
              </a:extLst>
            </p:cNvPr>
            <p:cNvSpPr>
              <a:spLocks noChangeShapeType="1"/>
            </p:cNvSpPr>
            <p:nvPr/>
          </p:nvSpPr>
          <p:spPr bwMode="auto">
            <a:xfrm>
              <a:off x="1148" y="2448"/>
              <a:ext cx="148" cy="22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67" name="Oval 79">
              <a:extLst>
                <a:ext uri="{FF2B5EF4-FFF2-40B4-BE49-F238E27FC236}">
                  <a16:creationId xmlns:a16="http://schemas.microsoft.com/office/drawing/2014/main" id="{5648CA1C-B6CD-45F1-A742-F8D7A0954007}"/>
                </a:ext>
              </a:extLst>
            </p:cNvPr>
            <p:cNvSpPr>
              <a:spLocks noChangeArrowheads="1"/>
            </p:cNvSpPr>
            <p:nvPr/>
          </p:nvSpPr>
          <p:spPr bwMode="auto">
            <a:xfrm>
              <a:off x="1152" y="2598"/>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41</a:t>
              </a:r>
            </a:p>
          </p:txBody>
        </p:sp>
        <p:sp>
          <p:nvSpPr>
            <p:cNvPr id="25668" name="Rectangle 80">
              <a:extLst>
                <a:ext uri="{FF2B5EF4-FFF2-40B4-BE49-F238E27FC236}">
                  <a16:creationId xmlns:a16="http://schemas.microsoft.com/office/drawing/2014/main" id="{CA6F6252-5400-4913-BF2D-D70F99E06C4D}"/>
                </a:ext>
              </a:extLst>
            </p:cNvPr>
            <p:cNvSpPr>
              <a:spLocks noChangeArrowheads="1"/>
            </p:cNvSpPr>
            <p:nvPr/>
          </p:nvSpPr>
          <p:spPr bwMode="auto">
            <a:xfrm>
              <a:off x="720" y="2454"/>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5669" name="Rectangle 81">
              <a:extLst>
                <a:ext uri="{FF2B5EF4-FFF2-40B4-BE49-F238E27FC236}">
                  <a16:creationId xmlns:a16="http://schemas.microsoft.com/office/drawing/2014/main" id="{66A74EF1-4E2A-44DA-A043-CBEBB31C5DB8}"/>
                </a:ext>
              </a:extLst>
            </p:cNvPr>
            <p:cNvSpPr>
              <a:spLocks noChangeArrowheads="1"/>
            </p:cNvSpPr>
            <p:nvPr/>
          </p:nvSpPr>
          <p:spPr bwMode="auto">
            <a:xfrm>
              <a:off x="1296" y="2454"/>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5670" name="Line 82">
              <a:extLst>
                <a:ext uri="{FF2B5EF4-FFF2-40B4-BE49-F238E27FC236}">
                  <a16:creationId xmlns:a16="http://schemas.microsoft.com/office/drawing/2014/main" id="{305E43EC-9574-4E20-8C27-A5DE49A8BE93}"/>
                </a:ext>
              </a:extLst>
            </p:cNvPr>
            <p:cNvSpPr>
              <a:spLocks noChangeShapeType="1"/>
            </p:cNvSpPr>
            <p:nvPr/>
          </p:nvSpPr>
          <p:spPr bwMode="auto">
            <a:xfrm>
              <a:off x="1512" y="2166"/>
              <a:ext cx="144" cy="21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71" name="Oval 83">
              <a:extLst>
                <a:ext uri="{FF2B5EF4-FFF2-40B4-BE49-F238E27FC236}">
                  <a16:creationId xmlns:a16="http://schemas.microsoft.com/office/drawing/2014/main" id="{0F937EB8-BFC5-48D5-855C-8FBF648AD692}"/>
                </a:ext>
              </a:extLst>
            </p:cNvPr>
            <p:cNvSpPr>
              <a:spLocks noChangeArrowheads="1"/>
            </p:cNvSpPr>
            <p:nvPr/>
          </p:nvSpPr>
          <p:spPr bwMode="auto">
            <a:xfrm>
              <a:off x="1512" y="2310"/>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72</a:t>
              </a:r>
            </a:p>
          </p:txBody>
        </p:sp>
        <p:sp>
          <p:nvSpPr>
            <p:cNvPr id="25672" name="Rectangle 84">
              <a:extLst>
                <a:ext uri="{FF2B5EF4-FFF2-40B4-BE49-F238E27FC236}">
                  <a16:creationId xmlns:a16="http://schemas.microsoft.com/office/drawing/2014/main" id="{8E40E03E-461C-471F-AB3B-F692886E65D4}"/>
                </a:ext>
              </a:extLst>
            </p:cNvPr>
            <p:cNvSpPr>
              <a:spLocks noChangeArrowheads="1"/>
            </p:cNvSpPr>
            <p:nvPr/>
          </p:nvSpPr>
          <p:spPr bwMode="auto">
            <a:xfrm>
              <a:off x="1656" y="2166"/>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grpSp>
      <p:grpSp>
        <p:nvGrpSpPr>
          <p:cNvPr id="25608" name="Group 85">
            <a:extLst>
              <a:ext uri="{FF2B5EF4-FFF2-40B4-BE49-F238E27FC236}">
                <a16:creationId xmlns:a16="http://schemas.microsoft.com/office/drawing/2014/main" id="{BA79C1B5-74BD-4107-973A-6DEA9B0EF6DB}"/>
              </a:ext>
            </a:extLst>
          </p:cNvPr>
          <p:cNvGrpSpPr>
            <a:grpSpLocks/>
          </p:cNvGrpSpPr>
          <p:nvPr/>
        </p:nvGrpSpPr>
        <p:grpSpPr bwMode="auto">
          <a:xfrm>
            <a:off x="4038600" y="4800601"/>
            <a:ext cx="2133600" cy="1751013"/>
            <a:chOff x="792" y="2887"/>
            <a:chExt cx="1224" cy="1103"/>
          </a:xfrm>
        </p:grpSpPr>
        <p:sp>
          <p:nvSpPr>
            <p:cNvPr id="25630" name="Oval 86">
              <a:extLst>
                <a:ext uri="{FF2B5EF4-FFF2-40B4-BE49-F238E27FC236}">
                  <a16:creationId xmlns:a16="http://schemas.microsoft.com/office/drawing/2014/main" id="{33983055-B6F6-469B-AD56-93A95552A850}"/>
                </a:ext>
              </a:extLst>
            </p:cNvPr>
            <p:cNvSpPr>
              <a:spLocks noChangeArrowheads="1"/>
            </p:cNvSpPr>
            <p:nvPr/>
          </p:nvSpPr>
          <p:spPr bwMode="auto">
            <a:xfrm>
              <a:off x="1368" y="2958"/>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45</a:t>
              </a:r>
            </a:p>
          </p:txBody>
        </p:sp>
        <p:sp>
          <p:nvSpPr>
            <p:cNvPr id="25631" name="Line 87">
              <a:extLst>
                <a:ext uri="{FF2B5EF4-FFF2-40B4-BE49-F238E27FC236}">
                  <a16:creationId xmlns:a16="http://schemas.microsoft.com/office/drawing/2014/main" id="{C89E33E7-591A-46CA-9072-F2F0622A602C}"/>
                </a:ext>
              </a:extLst>
            </p:cNvPr>
            <p:cNvSpPr>
              <a:spLocks noChangeShapeType="1"/>
            </p:cNvSpPr>
            <p:nvPr/>
          </p:nvSpPr>
          <p:spPr bwMode="auto">
            <a:xfrm flipH="1">
              <a:off x="1224" y="3102"/>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32" name="Line 88">
              <a:extLst>
                <a:ext uri="{FF2B5EF4-FFF2-40B4-BE49-F238E27FC236}">
                  <a16:creationId xmlns:a16="http://schemas.microsoft.com/office/drawing/2014/main" id="{20B64BC4-E97E-47AD-B9F5-15E5989EC39C}"/>
                </a:ext>
              </a:extLst>
            </p:cNvPr>
            <p:cNvSpPr>
              <a:spLocks noChangeShapeType="1"/>
            </p:cNvSpPr>
            <p:nvPr/>
          </p:nvSpPr>
          <p:spPr bwMode="auto">
            <a:xfrm>
              <a:off x="1584" y="3102"/>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33" name="Oval 89">
              <a:extLst>
                <a:ext uri="{FF2B5EF4-FFF2-40B4-BE49-F238E27FC236}">
                  <a16:creationId xmlns:a16="http://schemas.microsoft.com/office/drawing/2014/main" id="{9D5AEEDD-F0CD-48F2-BB62-C41DD2E34C72}"/>
                </a:ext>
              </a:extLst>
            </p:cNvPr>
            <p:cNvSpPr>
              <a:spLocks noChangeArrowheads="1"/>
            </p:cNvSpPr>
            <p:nvPr/>
          </p:nvSpPr>
          <p:spPr bwMode="auto">
            <a:xfrm>
              <a:off x="1584" y="3175"/>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63</a:t>
              </a:r>
            </a:p>
          </p:txBody>
        </p:sp>
        <p:sp>
          <p:nvSpPr>
            <p:cNvPr id="25634" name="Oval 90">
              <a:extLst>
                <a:ext uri="{FF2B5EF4-FFF2-40B4-BE49-F238E27FC236}">
                  <a16:creationId xmlns:a16="http://schemas.microsoft.com/office/drawing/2014/main" id="{C3E6822E-DDDC-4C3C-A7DE-B2675A4202E8}"/>
                </a:ext>
              </a:extLst>
            </p:cNvPr>
            <p:cNvSpPr>
              <a:spLocks noChangeArrowheads="1"/>
            </p:cNvSpPr>
            <p:nvPr/>
          </p:nvSpPr>
          <p:spPr bwMode="auto">
            <a:xfrm>
              <a:off x="1152" y="3175"/>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36</a:t>
              </a:r>
            </a:p>
          </p:txBody>
        </p:sp>
        <p:sp>
          <p:nvSpPr>
            <p:cNvPr id="25635" name="Line 91">
              <a:extLst>
                <a:ext uri="{FF2B5EF4-FFF2-40B4-BE49-F238E27FC236}">
                  <a16:creationId xmlns:a16="http://schemas.microsoft.com/office/drawing/2014/main" id="{5CB41B96-84EB-47DE-95CB-F25356C988EF}"/>
                </a:ext>
              </a:extLst>
            </p:cNvPr>
            <p:cNvSpPr>
              <a:spLocks noChangeShapeType="1"/>
            </p:cNvSpPr>
            <p:nvPr/>
          </p:nvSpPr>
          <p:spPr bwMode="auto">
            <a:xfrm flipH="1">
              <a:off x="1008" y="3319"/>
              <a:ext cx="144" cy="21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36" name="Oval 92">
              <a:extLst>
                <a:ext uri="{FF2B5EF4-FFF2-40B4-BE49-F238E27FC236}">
                  <a16:creationId xmlns:a16="http://schemas.microsoft.com/office/drawing/2014/main" id="{AA3314B2-B6BE-437C-87A0-AE0B1C808ACB}"/>
                </a:ext>
              </a:extLst>
            </p:cNvPr>
            <p:cNvSpPr>
              <a:spLocks noChangeArrowheads="1"/>
            </p:cNvSpPr>
            <p:nvPr/>
          </p:nvSpPr>
          <p:spPr bwMode="auto">
            <a:xfrm>
              <a:off x="936" y="3391"/>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27</a:t>
              </a:r>
            </a:p>
          </p:txBody>
        </p:sp>
        <p:sp>
          <p:nvSpPr>
            <p:cNvPr id="25637" name="Line 93">
              <a:extLst>
                <a:ext uri="{FF2B5EF4-FFF2-40B4-BE49-F238E27FC236}">
                  <a16:creationId xmlns:a16="http://schemas.microsoft.com/office/drawing/2014/main" id="{B88775AC-6A63-4860-9812-84D55A8B32DA}"/>
                </a:ext>
              </a:extLst>
            </p:cNvPr>
            <p:cNvSpPr>
              <a:spLocks noChangeShapeType="1"/>
            </p:cNvSpPr>
            <p:nvPr/>
          </p:nvSpPr>
          <p:spPr bwMode="auto">
            <a:xfrm>
              <a:off x="1296" y="3391"/>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38" name="Oval 94">
              <a:extLst>
                <a:ext uri="{FF2B5EF4-FFF2-40B4-BE49-F238E27FC236}">
                  <a16:creationId xmlns:a16="http://schemas.microsoft.com/office/drawing/2014/main" id="{DD716E7A-7866-4EBB-8BE0-6873CD59EE35}"/>
                </a:ext>
              </a:extLst>
            </p:cNvPr>
            <p:cNvSpPr>
              <a:spLocks noChangeArrowheads="1"/>
            </p:cNvSpPr>
            <p:nvPr/>
          </p:nvSpPr>
          <p:spPr bwMode="auto">
            <a:xfrm>
              <a:off x="1224" y="3463"/>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39</a:t>
              </a:r>
            </a:p>
          </p:txBody>
        </p:sp>
        <p:sp>
          <p:nvSpPr>
            <p:cNvPr id="25639" name="Rectangle 95">
              <a:extLst>
                <a:ext uri="{FF2B5EF4-FFF2-40B4-BE49-F238E27FC236}">
                  <a16:creationId xmlns:a16="http://schemas.microsoft.com/office/drawing/2014/main" id="{0C576A0C-674C-4A93-879C-9776F79DE3A5}"/>
                </a:ext>
              </a:extLst>
            </p:cNvPr>
            <p:cNvSpPr>
              <a:spLocks noChangeArrowheads="1"/>
            </p:cNvSpPr>
            <p:nvPr/>
          </p:nvSpPr>
          <p:spPr bwMode="auto">
            <a:xfrm>
              <a:off x="1800" y="3175"/>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5640" name="Rectangle 96">
              <a:extLst>
                <a:ext uri="{FF2B5EF4-FFF2-40B4-BE49-F238E27FC236}">
                  <a16:creationId xmlns:a16="http://schemas.microsoft.com/office/drawing/2014/main" id="{1E07899B-292E-4536-B922-87700D801C80}"/>
                </a:ext>
              </a:extLst>
            </p:cNvPr>
            <p:cNvSpPr>
              <a:spLocks noChangeArrowheads="1"/>
            </p:cNvSpPr>
            <p:nvPr/>
          </p:nvSpPr>
          <p:spPr bwMode="auto">
            <a:xfrm>
              <a:off x="1584" y="2887"/>
              <a:ext cx="360"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2</a:t>
              </a:r>
            </a:p>
          </p:txBody>
        </p:sp>
        <p:sp>
          <p:nvSpPr>
            <p:cNvPr id="25641" name="Rectangle 97">
              <a:extLst>
                <a:ext uri="{FF2B5EF4-FFF2-40B4-BE49-F238E27FC236}">
                  <a16:creationId xmlns:a16="http://schemas.microsoft.com/office/drawing/2014/main" id="{38F4E893-0997-4C01-8890-9FC68A84AA53}"/>
                </a:ext>
              </a:extLst>
            </p:cNvPr>
            <p:cNvSpPr>
              <a:spLocks noChangeArrowheads="1"/>
            </p:cNvSpPr>
            <p:nvPr/>
          </p:nvSpPr>
          <p:spPr bwMode="auto">
            <a:xfrm>
              <a:off x="792" y="3319"/>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5642" name="Rectangle 98">
              <a:extLst>
                <a:ext uri="{FF2B5EF4-FFF2-40B4-BE49-F238E27FC236}">
                  <a16:creationId xmlns:a16="http://schemas.microsoft.com/office/drawing/2014/main" id="{658F5E02-C546-4EB3-ACCD-BFDB1FBA6653}"/>
                </a:ext>
              </a:extLst>
            </p:cNvPr>
            <p:cNvSpPr>
              <a:spLocks noChangeArrowheads="1"/>
            </p:cNvSpPr>
            <p:nvPr/>
          </p:nvSpPr>
          <p:spPr bwMode="auto">
            <a:xfrm>
              <a:off x="1368" y="3342"/>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5643" name="Rectangle 99">
              <a:extLst>
                <a:ext uri="{FF2B5EF4-FFF2-40B4-BE49-F238E27FC236}">
                  <a16:creationId xmlns:a16="http://schemas.microsoft.com/office/drawing/2014/main" id="{7B1BEB60-8E1C-4774-8839-A3D5838A6CCE}"/>
                </a:ext>
              </a:extLst>
            </p:cNvPr>
            <p:cNvSpPr>
              <a:spLocks noChangeArrowheads="1"/>
            </p:cNvSpPr>
            <p:nvPr/>
          </p:nvSpPr>
          <p:spPr bwMode="auto">
            <a:xfrm>
              <a:off x="936" y="3031"/>
              <a:ext cx="288"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en-US" sz="900" b="1">
                  <a:solidFill>
                    <a:srgbClr val="993300"/>
                  </a:solidFill>
                </a:rPr>
                <a:t>-1</a:t>
              </a:r>
            </a:p>
          </p:txBody>
        </p:sp>
        <p:sp>
          <p:nvSpPr>
            <p:cNvPr id="25644" name="Line 100">
              <a:extLst>
                <a:ext uri="{FF2B5EF4-FFF2-40B4-BE49-F238E27FC236}">
                  <a16:creationId xmlns:a16="http://schemas.microsoft.com/office/drawing/2014/main" id="{A92C6215-CB58-4BFB-8E95-F43918DD28FD}"/>
                </a:ext>
              </a:extLst>
            </p:cNvPr>
            <p:cNvSpPr>
              <a:spLocks noChangeShapeType="1"/>
            </p:cNvSpPr>
            <p:nvPr/>
          </p:nvSpPr>
          <p:spPr bwMode="auto">
            <a:xfrm flipH="1">
              <a:off x="1152" y="3630"/>
              <a:ext cx="144" cy="21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45" name="Oval 101">
              <a:extLst>
                <a:ext uri="{FF2B5EF4-FFF2-40B4-BE49-F238E27FC236}">
                  <a16:creationId xmlns:a16="http://schemas.microsoft.com/office/drawing/2014/main" id="{4FE0B1B8-AA37-4794-A242-9764291DB5F6}"/>
                </a:ext>
              </a:extLst>
            </p:cNvPr>
            <p:cNvSpPr>
              <a:spLocks noChangeArrowheads="1"/>
            </p:cNvSpPr>
            <p:nvPr/>
          </p:nvSpPr>
          <p:spPr bwMode="auto">
            <a:xfrm>
              <a:off x="1080" y="3774"/>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37</a:t>
              </a:r>
            </a:p>
          </p:txBody>
        </p:sp>
        <p:sp>
          <p:nvSpPr>
            <p:cNvPr id="25646" name="Line 102">
              <a:extLst>
                <a:ext uri="{FF2B5EF4-FFF2-40B4-BE49-F238E27FC236}">
                  <a16:creationId xmlns:a16="http://schemas.microsoft.com/office/drawing/2014/main" id="{EC21B5BC-D6C5-4CCB-A150-BC234A05048D}"/>
                </a:ext>
              </a:extLst>
            </p:cNvPr>
            <p:cNvSpPr>
              <a:spLocks noChangeShapeType="1"/>
            </p:cNvSpPr>
            <p:nvPr/>
          </p:nvSpPr>
          <p:spPr bwMode="auto">
            <a:xfrm>
              <a:off x="1368" y="3630"/>
              <a:ext cx="144" cy="21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47" name="Oval 103">
              <a:extLst>
                <a:ext uri="{FF2B5EF4-FFF2-40B4-BE49-F238E27FC236}">
                  <a16:creationId xmlns:a16="http://schemas.microsoft.com/office/drawing/2014/main" id="{FAF1FA9C-5C88-4E17-B3D8-348837F0A528}"/>
                </a:ext>
              </a:extLst>
            </p:cNvPr>
            <p:cNvSpPr>
              <a:spLocks noChangeArrowheads="1"/>
            </p:cNvSpPr>
            <p:nvPr/>
          </p:nvSpPr>
          <p:spPr bwMode="auto">
            <a:xfrm>
              <a:off x="1368" y="3774"/>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41</a:t>
              </a:r>
            </a:p>
          </p:txBody>
        </p:sp>
        <p:sp>
          <p:nvSpPr>
            <p:cNvPr id="25648" name="Rectangle 104">
              <a:extLst>
                <a:ext uri="{FF2B5EF4-FFF2-40B4-BE49-F238E27FC236}">
                  <a16:creationId xmlns:a16="http://schemas.microsoft.com/office/drawing/2014/main" id="{78E1256F-C528-41B4-B851-7F635308FDB5}"/>
                </a:ext>
              </a:extLst>
            </p:cNvPr>
            <p:cNvSpPr>
              <a:spLocks noChangeArrowheads="1"/>
            </p:cNvSpPr>
            <p:nvPr/>
          </p:nvSpPr>
          <p:spPr bwMode="auto">
            <a:xfrm>
              <a:off x="936" y="3630"/>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5649" name="Rectangle 105">
              <a:extLst>
                <a:ext uri="{FF2B5EF4-FFF2-40B4-BE49-F238E27FC236}">
                  <a16:creationId xmlns:a16="http://schemas.microsoft.com/office/drawing/2014/main" id="{51D7A2AF-50B0-45BF-8706-B714143BB345}"/>
                </a:ext>
              </a:extLst>
            </p:cNvPr>
            <p:cNvSpPr>
              <a:spLocks noChangeArrowheads="1"/>
            </p:cNvSpPr>
            <p:nvPr/>
          </p:nvSpPr>
          <p:spPr bwMode="auto">
            <a:xfrm>
              <a:off x="1512" y="3630"/>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grpSp>
      <p:grpSp>
        <p:nvGrpSpPr>
          <p:cNvPr id="25609" name="Group 106">
            <a:extLst>
              <a:ext uri="{FF2B5EF4-FFF2-40B4-BE49-F238E27FC236}">
                <a16:creationId xmlns:a16="http://schemas.microsoft.com/office/drawing/2014/main" id="{DB098A0C-A468-444D-99B9-40409E36A33A}"/>
              </a:ext>
            </a:extLst>
          </p:cNvPr>
          <p:cNvGrpSpPr>
            <a:grpSpLocks/>
          </p:cNvGrpSpPr>
          <p:nvPr/>
        </p:nvGrpSpPr>
        <p:grpSpPr bwMode="auto">
          <a:xfrm>
            <a:off x="6324600" y="4800600"/>
            <a:ext cx="2552700" cy="1620838"/>
            <a:chOff x="2448" y="2815"/>
            <a:chExt cx="1512" cy="1021"/>
          </a:xfrm>
        </p:grpSpPr>
        <p:sp>
          <p:nvSpPr>
            <p:cNvPr id="25610" name="Oval 107">
              <a:extLst>
                <a:ext uri="{FF2B5EF4-FFF2-40B4-BE49-F238E27FC236}">
                  <a16:creationId xmlns:a16="http://schemas.microsoft.com/office/drawing/2014/main" id="{3AA0E853-B414-4A72-A2A5-77F68393E6B7}"/>
                </a:ext>
              </a:extLst>
            </p:cNvPr>
            <p:cNvSpPr>
              <a:spLocks noChangeArrowheads="1"/>
            </p:cNvSpPr>
            <p:nvPr/>
          </p:nvSpPr>
          <p:spPr bwMode="auto">
            <a:xfrm>
              <a:off x="3096" y="288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39</a:t>
              </a:r>
            </a:p>
          </p:txBody>
        </p:sp>
        <p:sp>
          <p:nvSpPr>
            <p:cNvPr id="25611" name="Line 108">
              <a:extLst>
                <a:ext uri="{FF2B5EF4-FFF2-40B4-BE49-F238E27FC236}">
                  <a16:creationId xmlns:a16="http://schemas.microsoft.com/office/drawing/2014/main" id="{4B9F2995-A911-46EE-A710-1DB984D92E1B}"/>
                </a:ext>
              </a:extLst>
            </p:cNvPr>
            <p:cNvSpPr>
              <a:spLocks noChangeShapeType="1"/>
            </p:cNvSpPr>
            <p:nvPr/>
          </p:nvSpPr>
          <p:spPr bwMode="auto">
            <a:xfrm flipH="1">
              <a:off x="2952" y="3030"/>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12" name="Line 109">
              <a:extLst>
                <a:ext uri="{FF2B5EF4-FFF2-40B4-BE49-F238E27FC236}">
                  <a16:creationId xmlns:a16="http://schemas.microsoft.com/office/drawing/2014/main" id="{77206A6D-EA70-47D1-A9FE-8448F6F7CA59}"/>
                </a:ext>
              </a:extLst>
            </p:cNvPr>
            <p:cNvSpPr>
              <a:spLocks noChangeShapeType="1"/>
            </p:cNvSpPr>
            <p:nvPr/>
          </p:nvSpPr>
          <p:spPr bwMode="auto">
            <a:xfrm>
              <a:off x="3312" y="3030"/>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13" name="Oval 110">
              <a:extLst>
                <a:ext uri="{FF2B5EF4-FFF2-40B4-BE49-F238E27FC236}">
                  <a16:creationId xmlns:a16="http://schemas.microsoft.com/office/drawing/2014/main" id="{584DEA1E-E7CF-4AE4-8C4D-0F0B40C535B9}"/>
                </a:ext>
              </a:extLst>
            </p:cNvPr>
            <p:cNvSpPr>
              <a:spLocks noChangeArrowheads="1"/>
            </p:cNvSpPr>
            <p:nvPr/>
          </p:nvSpPr>
          <p:spPr bwMode="auto">
            <a:xfrm>
              <a:off x="3312" y="3103"/>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45</a:t>
              </a:r>
            </a:p>
          </p:txBody>
        </p:sp>
        <p:sp>
          <p:nvSpPr>
            <p:cNvPr id="25614" name="Oval 111">
              <a:extLst>
                <a:ext uri="{FF2B5EF4-FFF2-40B4-BE49-F238E27FC236}">
                  <a16:creationId xmlns:a16="http://schemas.microsoft.com/office/drawing/2014/main" id="{5777011F-5AA8-4F00-B122-572E7AAA52CB}"/>
                </a:ext>
              </a:extLst>
            </p:cNvPr>
            <p:cNvSpPr>
              <a:spLocks noChangeArrowheads="1"/>
            </p:cNvSpPr>
            <p:nvPr/>
          </p:nvSpPr>
          <p:spPr bwMode="auto">
            <a:xfrm>
              <a:off x="2880" y="3103"/>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36</a:t>
              </a:r>
            </a:p>
          </p:txBody>
        </p:sp>
        <p:sp>
          <p:nvSpPr>
            <p:cNvPr id="25615" name="Line 112">
              <a:extLst>
                <a:ext uri="{FF2B5EF4-FFF2-40B4-BE49-F238E27FC236}">
                  <a16:creationId xmlns:a16="http://schemas.microsoft.com/office/drawing/2014/main" id="{A8431333-C639-452C-B9CA-A0F5ADEDF95E}"/>
                </a:ext>
              </a:extLst>
            </p:cNvPr>
            <p:cNvSpPr>
              <a:spLocks noChangeShapeType="1"/>
            </p:cNvSpPr>
            <p:nvPr/>
          </p:nvSpPr>
          <p:spPr bwMode="auto">
            <a:xfrm flipH="1">
              <a:off x="2736" y="3247"/>
              <a:ext cx="144" cy="21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16" name="Oval 113">
              <a:extLst>
                <a:ext uri="{FF2B5EF4-FFF2-40B4-BE49-F238E27FC236}">
                  <a16:creationId xmlns:a16="http://schemas.microsoft.com/office/drawing/2014/main" id="{65FAFA84-7E9D-4E08-AAAD-D72121B42711}"/>
                </a:ext>
              </a:extLst>
            </p:cNvPr>
            <p:cNvSpPr>
              <a:spLocks noChangeArrowheads="1"/>
            </p:cNvSpPr>
            <p:nvPr/>
          </p:nvSpPr>
          <p:spPr bwMode="auto">
            <a:xfrm>
              <a:off x="2592" y="3463"/>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27</a:t>
              </a:r>
            </a:p>
          </p:txBody>
        </p:sp>
        <p:sp>
          <p:nvSpPr>
            <p:cNvPr id="25617" name="Line 114">
              <a:extLst>
                <a:ext uri="{FF2B5EF4-FFF2-40B4-BE49-F238E27FC236}">
                  <a16:creationId xmlns:a16="http://schemas.microsoft.com/office/drawing/2014/main" id="{758A317D-EAD1-47E7-8450-70BBDC118EB7}"/>
                </a:ext>
              </a:extLst>
            </p:cNvPr>
            <p:cNvSpPr>
              <a:spLocks noChangeShapeType="1"/>
            </p:cNvSpPr>
            <p:nvPr/>
          </p:nvSpPr>
          <p:spPr bwMode="auto">
            <a:xfrm>
              <a:off x="3024" y="3319"/>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18" name="Oval 115">
              <a:extLst>
                <a:ext uri="{FF2B5EF4-FFF2-40B4-BE49-F238E27FC236}">
                  <a16:creationId xmlns:a16="http://schemas.microsoft.com/office/drawing/2014/main" id="{139015BA-D750-4DB2-927A-EE05C62A4CA0}"/>
                </a:ext>
              </a:extLst>
            </p:cNvPr>
            <p:cNvSpPr>
              <a:spLocks noChangeArrowheads="1"/>
            </p:cNvSpPr>
            <p:nvPr/>
          </p:nvSpPr>
          <p:spPr bwMode="auto">
            <a:xfrm>
              <a:off x="2952" y="347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37</a:t>
              </a:r>
            </a:p>
          </p:txBody>
        </p:sp>
        <p:sp>
          <p:nvSpPr>
            <p:cNvPr id="25619" name="Oval 116">
              <a:extLst>
                <a:ext uri="{FF2B5EF4-FFF2-40B4-BE49-F238E27FC236}">
                  <a16:creationId xmlns:a16="http://schemas.microsoft.com/office/drawing/2014/main" id="{2283FE3D-B116-44A8-8D33-2B9C6ABB50A3}"/>
                </a:ext>
              </a:extLst>
            </p:cNvPr>
            <p:cNvSpPr>
              <a:spLocks noChangeArrowheads="1"/>
            </p:cNvSpPr>
            <p:nvPr/>
          </p:nvSpPr>
          <p:spPr bwMode="auto">
            <a:xfrm>
              <a:off x="3240" y="347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41</a:t>
              </a:r>
            </a:p>
          </p:txBody>
        </p:sp>
        <p:sp>
          <p:nvSpPr>
            <p:cNvPr id="25620" name="Rectangle 117">
              <a:extLst>
                <a:ext uri="{FF2B5EF4-FFF2-40B4-BE49-F238E27FC236}">
                  <a16:creationId xmlns:a16="http://schemas.microsoft.com/office/drawing/2014/main" id="{58CE265E-E003-4351-973B-89D8C5227557}"/>
                </a:ext>
              </a:extLst>
            </p:cNvPr>
            <p:cNvSpPr>
              <a:spLocks noChangeArrowheads="1"/>
            </p:cNvSpPr>
            <p:nvPr/>
          </p:nvSpPr>
          <p:spPr bwMode="auto">
            <a:xfrm>
              <a:off x="3528" y="3103"/>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5621" name="Rectangle 118">
              <a:extLst>
                <a:ext uri="{FF2B5EF4-FFF2-40B4-BE49-F238E27FC236}">
                  <a16:creationId xmlns:a16="http://schemas.microsoft.com/office/drawing/2014/main" id="{DF10AD12-8361-4A79-A4E2-2250192A731A}"/>
                </a:ext>
              </a:extLst>
            </p:cNvPr>
            <p:cNvSpPr>
              <a:spLocks noChangeArrowheads="1"/>
            </p:cNvSpPr>
            <p:nvPr/>
          </p:nvSpPr>
          <p:spPr bwMode="auto">
            <a:xfrm>
              <a:off x="3312" y="2815"/>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5622" name="Rectangle 119">
              <a:extLst>
                <a:ext uri="{FF2B5EF4-FFF2-40B4-BE49-F238E27FC236}">
                  <a16:creationId xmlns:a16="http://schemas.microsoft.com/office/drawing/2014/main" id="{18E7D5B9-F816-4912-AA80-C663755AF73F}"/>
                </a:ext>
              </a:extLst>
            </p:cNvPr>
            <p:cNvSpPr>
              <a:spLocks noChangeArrowheads="1"/>
            </p:cNvSpPr>
            <p:nvPr/>
          </p:nvSpPr>
          <p:spPr bwMode="auto">
            <a:xfrm>
              <a:off x="2448" y="3319"/>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5623" name="Rectangle 120">
              <a:extLst>
                <a:ext uri="{FF2B5EF4-FFF2-40B4-BE49-F238E27FC236}">
                  <a16:creationId xmlns:a16="http://schemas.microsoft.com/office/drawing/2014/main" id="{DFEB4934-2D67-426C-B3F4-70EACC75A14F}"/>
                </a:ext>
              </a:extLst>
            </p:cNvPr>
            <p:cNvSpPr>
              <a:spLocks noChangeArrowheads="1"/>
            </p:cNvSpPr>
            <p:nvPr/>
          </p:nvSpPr>
          <p:spPr bwMode="auto">
            <a:xfrm>
              <a:off x="3096" y="3319"/>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5624" name="Rectangle 121">
              <a:extLst>
                <a:ext uri="{FF2B5EF4-FFF2-40B4-BE49-F238E27FC236}">
                  <a16:creationId xmlns:a16="http://schemas.microsoft.com/office/drawing/2014/main" id="{52F9D9F2-BF39-4F14-ACE0-998BFE76C97B}"/>
                </a:ext>
              </a:extLst>
            </p:cNvPr>
            <p:cNvSpPr>
              <a:spLocks noChangeArrowheads="1"/>
            </p:cNvSpPr>
            <p:nvPr/>
          </p:nvSpPr>
          <p:spPr bwMode="auto">
            <a:xfrm>
              <a:off x="2808" y="2959"/>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1</a:t>
              </a:r>
            </a:p>
          </p:txBody>
        </p:sp>
        <p:sp>
          <p:nvSpPr>
            <p:cNvPr id="25625" name="Rectangle 122">
              <a:extLst>
                <a:ext uri="{FF2B5EF4-FFF2-40B4-BE49-F238E27FC236}">
                  <a16:creationId xmlns:a16="http://schemas.microsoft.com/office/drawing/2014/main" id="{81667DBC-B6A7-4C1F-B2F4-BB2EF95B1E97}"/>
                </a:ext>
              </a:extLst>
            </p:cNvPr>
            <p:cNvSpPr>
              <a:spLocks noChangeArrowheads="1"/>
            </p:cNvSpPr>
            <p:nvPr/>
          </p:nvSpPr>
          <p:spPr bwMode="auto">
            <a:xfrm>
              <a:off x="3384" y="3692"/>
              <a:ext cx="144"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sp>
          <p:nvSpPr>
            <p:cNvPr id="25626" name="Line 123">
              <a:extLst>
                <a:ext uri="{FF2B5EF4-FFF2-40B4-BE49-F238E27FC236}">
                  <a16:creationId xmlns:a16="http://schemas.microsoft.com/office/drawing/2014/main" id="{4C9F9FDD-CD3F-41D0-96AC-6DE9A437FC69}"/>
                </a:ext>
              </a:extLst>
            </p:cNvPr>
            <p:cNvSpPr>
              <a:spLocks noChangeShapeType="1"/>
            </p:cNvSpPr>
            <p:nvPr/>
          </p:nvSpPr>
          <p:spPr bwMode="auto">
            <a:xfrm flipH="1">
              <a:off x="3312" y="3319"/>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27" name="Line 124">
              <a:extLst>
                <a:ext uri="{FF2B5EF4-FFF2-40B4-BE49-F238E27FC236}">
                  <a16:creationId xmlns:a16="http://schemas.microsoft.com/office/drawing/2014/main" id="{019F1995-831F-4357-82EC-65A3C4FF0D77}"/>
                </a:ext>
              </a:extLst>
            </p:cNvPr>
            <p:cNvSpPr>
              <a:spLocks noChangeShapeType="1"/>
            </p:cNvSpPr>
            <p:nvPr/>
          </p:nvSpPr>
          <p:spPr bwMode="auto">
            <a:xfrm>
              <a:off x="3456" y="3319"/>
              <a:ext cx="144"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628" name="Oval 125">
              <a:extLst>
                <a:ext uri="{FF2B5EF4-FFF2-40B4-BE49-F238E27FC236}">
                  <a16:creationId xmlns:a16="http://schemas.microsoft.com/office/drawing/2014/main" id="{502964AC-ACCF-4C82-B711-257D5A34F211}"/>
                </a:ext>
              </a:extLst>
            </p:cNvPr>
            <p:cNvSpPr>
              <a:spLocks noChangeArrowheads="1"/>
            </p:cNvSpPr>
            <p:nvPr/>
          </p:nvSpPr>
          <p:spPr bwMode="auto">
            <a:xfrm>
              <a:off x="3528" y="3476"/>
              <a:ext cx="216" cy="216"/>
            </a:xfrm>
            <a:prstGeom prst="ellipse">
              <a:avLst/>
            </a:prstGeom>
            <a:solidFill>
              <a:srgbClr val="FFFFCC"/>
            </a:solidFill>
            <a:ln w="9525">
              <a:solidFill>
                <a:srgbClr val="FFFF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900" b="1">
                  <a:solidFill>
                    <a:srgbClr val="993300"/>
                  </a:solidFill>
                </a:rPr>
                <a:t>63</a:t>
              </a:r>
            </a:p>
          </p:txBody>
        </p:sp>
        <p:sp>
          <p:nvSpPr>
            <p:cNvPr id="25629" name="Rectangle 126">
              <a:extLst>
                <a:ext uri="{FF2B5EF4-FFF2-40B4-BE49-F238E27FC236}">
                  <a16:creationId xmlns:a16="http://schemas.microsoft.com/office/drawing/2014/main" id="{127DDD6E-23D1-487A-95E0-4F1D397CAC30}"/>
                </a:ext>
              </a:extLst>
            </p:cNvPr>
            <p:cNvSpPr>
              <a:spLocks noChangeArrowheads="1"/>
            </p:cNvSpPr>
            <p:nvPr/>
          </p:nvSpPr>
          <p:spPr bwMode="auto">
            <a:xfrm>
              <a:off x="3744" y="3319"/>
              <a:ext cx="216" cy="144"/>
            </a:xfrm>
            <a:prstGeom prst="rect">
              <a:avLst/>
            </a:prstGeom>
            <a:solidFill>
              <a:srgbClr val="FFFFCC"/>
            </a:solidFill>
            <a:ln w="9525">
              <a:solidFill>
                <a:srgbClr val="FFFF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00" b="1">
                  <a:solidFill>
                    <a:srgbClr val="993300"/>
                  </a:solidFill>
                </a:rPr>
                <a:t>0</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A8C0F-8CD5-4A9C-ACCE-05FAAE62F74E}"/>
              </a:ext>
            </a:extLst>
          </p:cNvPr>
          <p:cNvSpPr>
            <a:spLocks noGrp="1"/>
          </p:cNvSpPr>
          <p:nvPr>
            <p:ph type="title"/>
          </p:nvPr>
        </p:nvSpPr>
        <p:spPr/>
        <p:txBody>
          <a:bodyPr/>
          <a:lstStyle/>
          <a:p>
            <a:r>
              <a:rPr lang="en-IN" dirty="0">
                <a:solidFill>
                  <a:srgbClr val="FF0000"/>
                </a:solidFill>
              </a:rPr>
              <a:t>Introduction, Tree Terminologies</a:t>
            </a:r>
          </a:p>
        </p:txBody>
      </p:sp>
      <p:sp>
        <p:nvSpPr>
          <p:cNvPr id="3" name="Content Placeholder 2">
            <a:extLst>
              <a:ext uri="{FF2B5EF4-FFF2-40B4-BE49-F238E27FC236}">
                <a16:creationId xmlns:a16="http://schemas.microsoft.com/office/drawing/2014/main" id="{6C3D77EF-7C99-4C1A-B729-C75CEA8E4478}"/>
              </a:ext>
            </a:extLst>
          </p:cNvPr>
          <p:cNvSpPr>
            <a:spLocks noGrp="1"/>
          </p:cNvSpPr>
          <p:nvPr>
            <p:ph idx="1"/>
          </p:nvPr>
        </p:nvSpPr>
        <p:spPr/>
        <p:txBody>
          <a:bodyPr>
            <a:normAutofit/>
          </a:bodyPr>
          <a:lstStyle/>
          <a:p>
            <a:r>
              <a:rPr lang="en-US" dirty="0"/>
              <a:t>So far we have discussed </a:t>
            </a:r>
            <a:r>
              <a:rPr lang="en-US" dirty="0">
                <a:solidFill>
                  <a:srgbClr val="FF0000"/>
                </a:solidFill>
              </a:rPr>
              <a:t>linear data structures such as arrays, strings, stacks</a:t>
            </a:r>
            <a:r>
              <a:rPr lang="en-US" dirty="0"/>
              <a:t>, </a:t>
            </a:r>
          </a:p>
          <a:p>
            <a:r>
              <a:rPr lang="en-US" dirty="0"/>
              <a:t>and queues. In this chapter, we will learn about a </a:t>
            </a:r>
            <a:r>
              <a:rPr lang="en-US" b="1" u="sng" dirty="0">
                <a:solidFill>
                  <a:srgbClr val="FF0000"/>
                </a:solidFill>
              </a:rPr>
              <a:t>non-linear data structure called </a:t>
            </a:r>
          </a:p>
          <a:p>
            <a:r>
              <a:rPr lang="en-US" b="1" u="sng" dirty="0">
                <a:solidFill>
                  <a:srgbClr val="FF0000"/>
                </a:solidFill>
              </a:rPr>
              <a:t>tree.</a:t>
            </a:r>
          </a:p>
          <a:p>
            <a:r>
              <a:rPr lang="en-US" dirty="0"/>
              <a:t> A tree is a structure which is mainly used to </a:t>
            </a:r>
            <a:r>
              <a:rPr lang="en-US" dirty="0">
                <a:solidFill>
                  <a:srgbClr val="FF0000"/>
                </a:solidFill>
              </a:rPr>
              <a:t>store data that is </a:t>
            </a:r>
            <a:r>
              <a:rPr lang="en-US" sz="2800" b="1" u="sng" dirty="0">
                <a:solidFill>
                  <a:srgbClr val="0070C0"/>
                </a:solidFill>
              </a:rPr>
              <a:t>hierarchical </a:t>
            </a:r>
            <a:r>
              <a:rPr lang="en-US" dirty="0">
                <a:solidFill>
                  <a:srgbClr val="FF0000"/>
                </a:solidFill>
              </a:rPr>
              <a:t>in </a:t>
            </a:r>
          </a:p>
          <a:p>
            <a:r>
              <a:rPr lang="en-US" dirty="0">
                <a:solidFill>
                  <a:srgbClr val="FF0000"/>
                </a:solidFill>
              </a:rPr>
              <a:t>nature.</a:t>
            </a:r>
          </a:p>
          <a:p>
            <a:r>
              <a:rPr lang="en-US" dirty="0"/>
              <a:t> In this chapter, we will first discuss general trees and then binary trees. </a:t>
            </a:r>
          </a:p>
          <a:p>
            <a:r>
              <a:rPr lang="en-US" dirty="0"/>
              <a:t>These binary trees are used to form binary search trees and heaps. </a:t>
            </a:r>
          </a:p>
          <a:p>
            <a:r>
              <a:rPr lang="en-US" dirty="0"/>
              <a:t>They are widely used to  manipulate arithmetic expressions, construct symbol tables, and for syntax analysis</a:t>
            </a:r>
            <a:endParaRPr lang="en-IN" dirty="0"/>
          </a:p>
        </p:txBody>
      </p:sp>
    </p:spTree>
    <p:extLst>
      <p:ext uri="{BB962C8B-B14F-4D97-AF65-F5344CB8AC3E}">
        <p14:creationId xmlns:p14="http://schemas.microsoft.com/office/powerpoint/2010/main" val="21536068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481CCCB8-AB45-49AB-A39D-3EA241134A15}"/>
              </a:ext>
            </a:extLst>
          </p:cNvPr>
          <p:cNvSpPr>
            <a:spLocks noGrp="1" noChangeArrowheads="1"/>
          </p:cNvSpPr>
          <p:nvPr>
            <p:ph type="title"/>
          </p:nvPr>
        </p:nvSpPr>
        <p:spPr>
          <a:xfrm>
            <a:off x="2514600" y="0"/>
            <a:ext cx="7086600" cy="731838"/>
          </a:xfrm>
        </p:spPr>
        <p:txBody>
          <a:bodyPr>
            <a:normAutofit/>
          </a:bodyPr>
          <a:lstStyle/>
          <a:p>
            <a:pPr eaLnBrk="1" hangingPunct="1"/>
            <a:r>
              <a:rPr lang="en-US" altLang="en-US" sz="4000" b="1" dirty="0">
                <a:solidFill>
                  <a:srgbClr val="FF0000"/>
                </a:solidFill>
              </a:rPr>
              <a:t>M-WAY SEARCH TREES</a:t>
            </a:r>
            <a:r>
              <a:rPr lang="en-US" altLang="en-US" sz="4000" dirty="0">
                <a:solidFill>
                  <a:srgbClr val="FF0000"/>
                </a:solidFill>
              </a:rPr>
              <a:t> </a:t>
            </a:r>
          </a:p>
        </p:txBody>
      </p:sp>
      <p:sp>
        <p:nvSpPr>
          <p:cNvPr id="26627" name="Rectangle 3">
            <a:extLst>
              <a:ext uri="{FF2B5EF4-FFF2-40B4-BE49-F238E27FC236}">
                <a16:creationId xmlns:a16="http://schemas.microsoft.com/office/drawing/2014/main" id="{3721918F-A133-479D-842E-6B5558B7AFDC}"/>
              </a:ext>
            </a:extLst>
          </p:cNvPr>
          <p:cNvSpPr>
            <a:spLocks noGrp="1" noChangeArrowheads="1"/>
          </p:cNvSpPr>
          <p:nvPr>
            <p:ph type="body" idx="1"/>
          </p:nvPr>
        </p:nvSpPr>
        <p:spPr>
          <a:xfrm>
            <a:off x="1524000" y="1219200"/>
            <a:ext cx="9144000" cy="1447800"/>
          </a:xfrm>
        </p:spPr>
        <p:txBody>
          <a:bodyPr/>
          <a:lstStyle/>
          <a:p>
            <a:pPr eaLnBrk="1" hangingPunct="1">
              <a:lnSpc>
                <a:spcPct val="80000"/>
              </a:lnSpc>
              <a:buFontTx/>
              <a:buNone/>
            </a:pPr>
            <a:r>
              <a:rPr lang="en-US" altLang="en-US" sz="1800" b="1" dirty="0">
                <a:solidFill>
                  <a:srgbClr val="FFFF00"/>
                </a:solidFill>
              </a:rPr>
              <a:t>	</a:t>
            </a:r>
            <a:r>
              <a:rPr lang="en-US" altLang="en-US" sz="1800" b="1" dirty="0">
                <a:solidFill>
                  <a:schemeClr val="tx1"/>
                </a:solidFill>
              </a:rPr>
              <a:t>In such a tree M is called the degree of the tree. Note in a binary search tree M = 2, so it has one value and 2 sub-trees. In other words, every internal node of an M-way search tree consists of pointers to M sub-trees and contains M – 1 keys, where M &gt; 2. </a:t>
            </a:r>
          </a:p>
        </p:txBody>
      </p:sp>
      <p:graphicFrame>
        <p:nvGraphicFramePr>
          <p:cNvPr id="176157" name="Group 29">
            <a:extLst>
              <a:ext uri="{FF2B5EF4-FFF2-40B4-BE49-F238E27FC236}">
                <a16:creationId xmlns:a16="http://schemas.microsoft.com/office/drawing/2014/main" id="{F0992717-DD7C-40EA-B585-E35F05168CE1}"/>
              </a:ext>
            </a:extLst>
          </p:cNvPr>
          <p:cNvGraphicFramePr>
            <a:graphicFrameLocks noGrp="1"/>
          </p:cNvGraphicFramePr>
          <p:nvPr/>
        </p:nvGraphicFramePr>
        <p:xfrm>
          <a:off x="3048000" y="2209801"/>
          <a:ext cx="5619750" cy="518048"/>
        </p:xfrm>
        <a:graphic>
          <a:graphicData uri="http://schemas.openxmlformats.org/drawingml/2006/table">
            <a:tbl>
              <a:tblPr/>
              <a:tblGrid>
                <a:gridCol w="561975">
                  <a:extLst>
                    <a:ext uri="{9D8B030D-6E8A-4147-A177-3AD203B41FA5}">
                      <a16:colId xmlns:a16="http://schemas.microsoft.com/office/drawing/2014/main" val="20000"/>
                    </a:ext>
                  </a:extLst>
                </a:gridCol>
                <a:gridCol w="561975">
                  <a:extLst>
                    <a:ext uri="{9D8B030D-6E8A-4147-A177-3AD203B41FA5}">
                      <a16:colId xmlns:a16="http://schemas.microsoft.com/office/drawing/2014/main" val="20001"/>
                    </a:ext>
                  </a:extLst>
                </a:gridCol>
                <a:gridCol w="561975">
                  <a:extLst>
                    <a:ext uri="{9D8B030D-6E8A-4147-A177-3AD203B41FA5}">
                      <a16:colId xmlns:a16="http://schemas.microsoft.com/office/drawing/2014/main" val="20002"/>
                    </a:ext>
                  </a:extLst>
                </a:gridCol>
                <a:gridCol w="561975">
                  <a:extLst>
                    <a:ext uri="{9D8B030D-6E8A-4147-A177-3AD203B41FA5}">
                      <a16:colId xmlns:a16="http://schemas.microsoft.com/office/drawing/2014/main" val="20003"/>
                    </a:ext>
                  </a:extLst>
                </a:gridCol>
                <a:gridCol w="561975">
                  <a:extLst>
                    <a:ext uri="{9D8B030D-6E8A-4147-A177-3AD203B41FA5}">
                      <a16:colId xmlns:a16="http://schemas.microsoft.com/office/drawing/2014/main" val="20004"/>
                    </a:ext>
                  </a:extLst>
                </a:gridCol>
                <a:gridCol w="561975">
                  <a:extLst>
                    <a:ext uri="{9D8B030D-6E8A-4147-A177-3AD203B41FA5}">
                      <a16:colId xmlns:a16="http://schemas.microsoft.com/office/drawing/2014/main" val="20005"/>
                    </a:ext>
                  </a:extLst>
                </a:gridCol>
                <a:gridCol w="561975">
                  <a:extLst>
                    <a:ext uri="{9D8B030D-6E8A-4147-A177-3AD203B41FA5}">
                      <a16:colId xmlns:a16="http://schemas.microsoft.com/office/drawing/2014/main" val="20006"/>
                    </a:ext>
                  </a:extLst>
                </a:gridCol>
                <a:gridCol w="561975">
                  <a:extLst>
                    <a:ext uri="{9D8B030D-6E8A-4147-A177-3AD203B41FA5}">
                      <a16:colId xmlns:a16="http://schemas.microsoft.com/office/drawing/2014/main" val="20007"/>
                    </a:ext>
                  </a:extLst>
                </a:gridCol>
                <a:gridCol w="561975">
                  <a:extLst>
                    <a:ext uri="{9D8B030D-6E8A-4147-A177-3AD203B41FA5}">
                      <a16:colId xmlns:a16="http://schemas.microsoft.com/office/drawing/2014/main" val="20008"/>
                    </a:ext>
                  </a:extLst>
                </a:gridCol>
                <a:gridCol w="561975">
                  <a:extLst>
                    <a:ext uri="{9D8B030D-6E8A-4147-A177-3AD203B41FA5}">
                      <a16:colId xmlns:a16="http://schemas.microsoft.com/office/drawing/2014/main" val="20009"/>
                    </a:ext>
                  </a:extLst>
                </a:gridCol>
              </a:tblGrid>
              <a:tr h="5175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P</a:t>
                      </a:r>
                      <a:r>
                        <a:rPr kumimoji="0" lang="en-US" altLang="en-US" sz="1400" b="1" i="0" u="none" strike="noStrike" cap="none" normalizeH="0" baseline="-30000">
                          <a:ln>
                            <a:noFill/>
                          </a:ln>
                          <a:solidFill>
                            <a:srgbClr val="993300"/>
                          </a:solidFill>
                          <a:effectLst/>
                          <a:latin typeface="Times New Roman" panose="02020603050405020304" pitchFamily="18" charset="0"/>
                          <a:cs typeface="Times New Roman" panose="02020603050405020304" pitchFamily="18" charset="0"/>
                        </a:rPr>
                        <a:t>0</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K</a:t>
                      </a:r>
                      <a:r>
                        <a:rPr kumimoji="0" lang="en-US" altLang="en-US" sz="1400" b="1" i="0" u="none" strike="noStrike" cap="none" normalizeH="0" baseline="-30000">
                          <a:ln>
                            <a:noFill/>
                          </a:ln>
                          <a:solidFill>
                            <a:srgbClr val="993300"/>
                          </a:solidFill>
                          <a:effectLst/>
                          <a:latin typeface="Times New Roman" panose="02020603050405020304" pitchFamily="18" charset="0"/>
                          <a:cs typeface="Times New Roman" panose="02020603050405020304" pitchFamily="18" charset="0"/>
                        </a:rPr>
                        <a:t>0</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P</a:t>
                      </a:r>
                      <a:r>
                        <a:rPr kumimoji="0" lang="en-US" altLang="en-US" sz="1400" b="1" i="0" u="none" strike="noStrike" cap="none" normalizeH="0" baseline="-30000">
                          <a:ln>
                            <a:noFill/>
                          </a:ln>
                          <a:solidFill>
                            <a:srgbClr val="993300"/>
                          </a:solidFill>
                          <a:effectLst/>
                          <a:latin typeface="Times New Roman" panose="02020603050405020304" pitchFamily="18" charset="0"/>
                          <a:cs typeface="Times New Roman" panose="02020603050405020304" pitchFamily="18" charset="0"/>
                        </a:rPr>
                        <a:t>1</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K</a:t>
                      </a:r>
                      <a:r>
                        <a:rPr kumimoji="0" lang="en-US" altLang="en-US" sz="1400" b="1" i="0" u="none" strike="noStrike" cap="none" normalizeH="0" baseline="-30000">
                          <a:ln>
                            <a:noFill/>
                          </a:ln>
                          <a:solidFill>
                            <a:srgbClr val="993300"/>
                          </a:solidFill>
                          <a:effectLst/>
                          <a:latin typeface="Times New Roman" panose="02020603050405020304" pitchFamily="18" charset="0"/>
                          <a:cs typeface="Times New Roman" panose="02020603050405020304" pitchFamily="18" charset="0"/>
                        </a:rPr>
                        <a:t>1</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P</a:t>
                      </a:r>
                      <a:r>
                        <a:rPr kumimoji="0" lang="en-US" altLang="en-US" sz="1400" b="1" i="0" u="none" strike="noStrike" cap="none" normalizeH="0" baseline="-30000">
                          <a:ln>
                            <a:noFill/>
                          </a:ln>
                          <a:solidFill>
                            <a:srgbClr val="993300"/>
                          </a:solidFill>
                          <a:effectLst/>
                          <a:latin typeface="Times New Roman" panose="02020603050405020304" pitchFamily="18" charset="0"/>
                          <a:cs typeface="Times New Roman" panose="02020603050405020304" pitchFamily="18" charset="0"/>
                        </a:rPr>
                        <a:t>2</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K</a:t>
                      </a:r>
                      <a:r>
                        <a:rPr kumimoji="0" lang="en-US" altLang="en-US" sz="1400" b="1" i="0" u="none" strike="noStrike" cap="none" normalizeH="0" baseline="-30000">
                          <a:ln>
                            <a:noFill/>
                          </a:ln>
                          <a:solidFill>
                            <a:srgbClr val="993300"/>
                          </a:solidFill>
                          <a:effectLst/>
                          <a:latin typeface="Times New Roman" panose="02020603050405020304" pitchFamily="18" charset="0"/>
                          <a:cs typeface="Times New Roman" panose="02020603050405020304" pitchFamily="18" charset="0"/>
                        </a:rPr>
                        <a:t>2</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P</a:t>
                      </a:r>
                      <a:r>
                        <a:rPr kumimoji="0" lang="en-US" altLang="en-US" sz="1400" b="1" i="0" u="none" strike="noStrike" cap="none" normalizeH="0" baseline="-30000">
                          <a:ln>
                            <a:noFill/>
                          </a:ln>
                          <a:solidFill>
                            <a:srgbClr val="993300"/>
                          </a:solidFill>
                          <a:effectLst/>
                          <a:latin typeface="Times New Roman" panose="02020603050405020304" pitchFamily="18" charset="0"/>
                          <a:cs typeface="Times New Roman" panose="02020603050405020304" pitchFamily="18" charset="0"/>
                        </a:rPr>
                        <a:t>n-1</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K</a:t>
                      </a:r>
                      <a:r>
                        <a:rPr kumimoji="0" lang="en-US" altLang="en-US" sz="1400" b="1" i="0" u="none" strike="noStrike" cap="none" normalizeH="0" baseline="-30000">
                          <a:ln>
                            <a:noFill/>
                          </a:ln>
                          <a:solidFill>
                            <a:srgbClr val="993300"/>
                          </a:solidFill>
                          <a:effectLst/>
                          <a:latin typeface="Times New Roman" panose="02020603050405020304" pitchFamily="18" charset="0"/>
                          <a:cs typeface="Times New Roman" panose="02020603050405020304" pitchFamily="18" charset="0"/>
                        </a:rPr>
                        <a:t>n-1</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P</a:t>
                      </a:r>
                      <a:r>
                        <a:rPr kumimoji="0" lang="en-US" altLang="en-US" sz="1400" b="1" i="0" u="none" strike="noStrike" cap="none" normalizeH="0" baseline="-30000">
                          <a:ln>
                            <a:noFill/>
                          </a:ln>
                          <a:solidFill>
                            <a:srgbClr val="993300"/>
                          </a:solidFill>
                          <a:effectLst/>
                          <a:latin typeface="Times New Roman" panose="02020603050405020304" pitchFamily="18" charset="0"/>
                          <a:cs typeface="Times New Roman" panose="02020603050405020304" pitchFamily="18" charset="0"/>
                        </a:rPr>
                        <a:t>n</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26652" name="Text Box 28">
            <a:extLst>
              <a:ext uri="{FF2B5EF4-FFF2-40B4-BE49-F238E27FC236}">
                <a16:creationId xmlns:a16="http://schemas.microsoft.com/office/drawing/2014/main" id="{1AAA00F7-FDDD-4681-B738-1822D395088E}"/>
              </a:ext>
            </a:extLst>
          </p:cNvPr>
          <p:cNvSpPr txBox="1">
            <a:spLocks noChangeArrowheads="1"/>
          </p:cNvSpPr>
          <p:nvPr/>
        </p:nvSpPr>
        <p:spPr bwMode="auto">
          <a:xfrm>
            <a:off x="1524000" y="3276600"/>
            <a:ext cx="9144000" cy="229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t>In the structure, P0, P1, P2,…, </a:t>
            </a:r>
            <a:r>
              <a:rPr lang="en-US" altLang="en-US" sz="1600" dirty="0" err="1"/>
              <a:t>Pn</a:t>
            </a:r>
            <a:r>
              <a:rPr lang="en-US" altLang="en-US" sz="1600" dirty="0"/>
              <a:t> are pointers to the node’s sub-trees and K0, K1, K2,…, Kn-1 are the key values of the node. All the key values are stored in ascending order. That is, Ki &lt; Ki+1 for 0 ≤ </a:t>
            </a:r>
            <a:r>
              <a:rPr lang="en-US" altLang="en-US" sz="1600" dirty="0" err="1"/>
              <a:t>i</a:t>
            </a:r>
            <a:r>
              <a:rPr lang="en-US" altLang="en-US" sz="1600" dirty="0"/>
              <a:t> ≤ n-2.</a:t>
            </a:r>
          </a:p>
          <a:p>
            <a:pPr eaLnBrk="1" hangingPunct="1"/>
            <a:endParaRPr lang="en-US" altLang="en-US" sz="1600" dirty="0"/>
          </a:p>
          <a:p>
            <a:pPr eaLnBrk="1" hangingPunct="1"/>
            <a:r>
              <a:rPr lang="en-US" altLang="en-US" sz="1600" dirty="0"/>
              <a:t>In an M-way search tree, it is not compulsory that every node ha</a:t>
            </a:r>
          </a:p>
          <a:p>
            <a:pPr eaLnBrk="1" hangingPunct="1"/>
            <a:r>
              <a:rPr lang="en-US" altLang="en-US" sz="1600" dirty="0"/>
              <a:t>s exactly (M-1) values and have exactly M sub-trees. Rather, the node can have anywhere from 1 to (M-1) values, and the number of sub-trees may vary from 0 (for a leaf node) to 1 + </a:t>
            </a:r>
            <a:r>
              <a:rPr lang="en-US" altLang="en-US" sz="1600" i="1" dirty="0" err="1"/>
              <a:t>i</a:t>
            </a:r>
            <a:r>
              <a:rPr lang="en-US" altLang="en-US" sz="1600" dirty="0"/>
              <a:t>, where </a:t>
            </a:r>
            <a:r>
              <a:rPr lang="en-US" altLang="en-US" sz="1600" i="1" dirty="0" err="1"/>
              <a:t>i</a:t>
            </a:r>
            <a:r>
              <a:rPr lang="en-US" altLang="en-US" sz="1600" dirty="0"/>
              <a:t> is the number of key values in the node. M is thus a </a:t>
            </a:r>
            <a:r>
              <a:rPr lang="en-US" altLang="en-US" sz="1600" i="1" dirty="0"/>
              <a:t>fixed upper limit</a:t>
            </a:r>
            <a:r>
              <a:rPr lang="en-US" altLang="en-US" sz="1600" dirty="0"/>
              <a:t> that defines how much key values can be stored in the node</a:t>
            </a:r>
            <a:r>
              <a:rPr lang="en-US" altLang="en-US" sz="1600" dirty="0">
                <a:solidFill>
                  <a:srgbClr val="FFFF00"/>
                </a:solidFill>
              </a:rPr>
              <a:t>. </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Oval 2">
            <a:extLst>
              <a:ext uri="{FF2B5EF4-FFF2-40B4-BE49-F238E27FC236}">
                <a16:creationId xmlns:a16="http://schemas.microsoft.com/office/drawing/2014/main" id="{482491B4-6E14-48C8-9EAA-D6F5533B5AF5}"/>
              </a:ext>
            </a:extLst>
          </p:cNvPr>
          <p:cNvSpPr>
            <a:spLocks noChangeArrowheads="1"/>
          </p:cNvSpPr>
          <p:nvPr/>
        </p:nvSpPr>
        <p:spPr bwMode="auto">
          <a:xfrm flipV="1">
            <a:off x="4838700" y="914400"/>
            <a:ext cx="114300" cy="114300"/>
          </a:xfrm>
          <a:prstGeom prst="ellipse">
            <a:avLst/>
          </a:prstGeom>
          <a:solidFill>
            <a:srgbClr val="FFFFCC"/>
          </a:solidFill>
          <a:ln w="317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651" name="Oval 3">
            <a:extLst>
              <a:ext uri="{FF2B5EF4-FFF2-40B4-BE49-F238E27FC236}">
                <a16:creationId xmlns:a16="http://schemas.microsoft.com/office/drawing/2014/main" id="{6267A08B-E70C-419A-847A-83591031FD38}"/>
              </a:ext>
            </a:extLst>
          </p:cNvPr>
          <p:cNvSpPr>
            <a:spLocks noChangeArrowheads="1"/>
          </p:cNvSpPr>
          <p:nvPr/>
        </p:nvSpPr>
        <p:spPr bwMode="auto">
          <a:xfrm flipV="1">
            <a:off x="5638800" y="914400"/>
            <a:ext cx="114300" cy="114300"/>
          </a:xfrm>
          <a:prstGeom prst="ellipse">
            <a:avLst/>
          </a:prstGeom>
          <a:solidFill>
            <a:srgbClr val="FFFFCC"/>
          </a:solidFill>
          <a:ln w="317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652" name="Oval 4">
            <a:extLst>
              <a:ext uri="{FF2B5EF4-FFF2-40B4-BE49-F238E27FC236}">
                <a16:creationId xmlns:a16="http://schemas.microsoft.com/office/drawing/2014/main" id="{72523EDE-D5A5-424B-ACB5-43041CDB3712}"/>
              </a:ext>
            </a:extLst>
          </p:cNvPr>
          <p:cNvSpPr>
            <a:spLocks noChangeArrowheads="1"/>
          </p:cNvSpPr>
          <p:nvPr/>
        </p:nvSpPr>
        <p:spPr bwMode="auto">
          <a:xfrm flipV="1">
            <a:off x="6323013" y="914400"/>
            <a:ext cx="114300" cy="114300"/>
          </a:xfrm>
          <a:prstGeom prst="ellipse">
            <a:avLst/>
          </a:prstGeom>
          <a:solidFill>
            <a:srgbClr val="FFFFCC"/>
          </a:solidFill>
          <a:ln w="317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653" name="Line 5">
            <a:extLst>
              <a:ext uri="{FF2B5EF4-FFF2-40B4-BE49-F238E27FC236}">
                <a16:creationId xmlns:a16="http://schemas.microsoft.com/office/drawing/2014/main" id="{06A95A34-68A9-4002-8A11-7B617C58AC75}"/>
              </a:ext>
            </a:extLst>
          </p:cNvPr>
          <p:cNvSpPr>
            <a:spLocks noChangeShapeType="1"/>
          </p:cNvSpPr>
          <p:nvPr/>
        </p:nvSpPr>
        <p:spPr bwMode="auto">
          <a:xfrm>
            <a:off x="5605463" y="987425"/>
            <a:ext cx="0" cy="5715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7654" name="Line 6">
            <a:extLst>
              <a:ext uri="{FF2B5EF4-FFF2-40B4-BE49-F238E27FC236}">
                <a16:creationId xmlns:a16="http://schemas.microsoft.com/office/drawing/2014/main" id="{81EBCCB3-8CEF-4CF7-9ADF-EA86A1644FE2}"/>
              </a:ext>
            </a:extLst>
          </p:cNvPr>
          <p:cNvSpPr>
            <a:spLocks noChangeShapeType="1"/>
          </p:cNvSpPr>
          <p:nvPr/>
        </p:nvSpPr>
        <p:spPr bwMode="auto">
          <a:xfrm>
            <a:off x="6289675" y="987425"/>
            <a:ext cx="1028700" cy="5715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7655" name="Rectangle 7">
            <a:extLst>
              <a:ext uri="{FF2B5EF4-FFF2-40B4-BE49-F238E27FC236}">
                <a16:creationId xmlns:a16="http://schemas.microsoft.com/office/drawing/2014/main" id="{9E9523E3-A589-4252-BE0B-9452887F219F}"/>
              </a:ext>
            </a:extLst>
          </p:cNvPr>
          <p:cNvSpPr>
            <a:spLocks noChangeArrowheads="1"/>
          </p:cNvSpPr>
          <p:nvPr/>
        </p:nvSpPr>
        <p:spPr bwMode="auto">
          <a:xfrm>
            <a:off x="4799014" y="2992438"/>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656" name="Rectangle 8">
            <a:extLst>
              <a:ext uri="{FF2B5EF4-FFF2-40B4-BE49-F238E27FC236}">
                <a16:creationId xmlns:a16="http://schemas.microsoft.com/office/drawing/2014/main" id="{FC4FF38A-613A-40C0-A5C4-67DFAC5D46EA}"/>
              </a:ext>
            </a:extLst>
          </p:cNvPr>
          <p:cNvSpPr>
            <a:spLocks noChangeArrowheads="1"/>
          </p:cNvSpPr>
          <p:nvPr/>
        </p:nvSpPr>
        <p:spPr bwMode="auto">
          <a:xfrm>
            <a:off x="4799014" y="2807772"/>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657" name="Rectangle 9">
            <a:extLst>
              <a:ext uri="{FF2B5EF4-FFF2-40B4-BE49-F238E27FC236}">
                <a16:creationId xmlns:a16="http://schemas.microsoft.com/office/drawing/2014/main" id="{A14647C0-E053-4591-9FB2-EE520275AB5D}"/>
              </a:ext>
            </a:extLst>
          </p:cNvPr>
          <p:cNvSpPr>
            <a:spLocks noChangeArrowheads="1"/>
          </p:cNvSpPr>
          <p:nvPr/>
        </p:nvSpPr>
        <p:spPr bwMode="auto">
          <a:xfrm>
            <a:off x="4799014" y="2992438"/>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graphicFrame>
        <p:nvGraphicFramePr>
          <p:cNvPr id="177288" name="Group 136">
            <a:extLst>
              <a:ext uri="{FF2B5EF4-FFF2-40B4-BE49-F238E27FC236}">
                <a16:creationId xmlns:a16="http://schemas.microsoft.com/office/drawing/2014/main" id="{480F3172-C81C-4CF7-8EF5-FA83381FD015}"/>
              </a:ext>
            </a:extLst>
          </p:cNvPr>
          <p:cNvGraphicFramePr>
            <a:graphicFrameLocks noGrp="1"/>
          </p:cNvGraphicFramePr>
          <p:nvPr/>
        </p:nvGraphicFramePr>
        <p:xfrm>
          <a:off x="4343400" y="457201"/>
          <a:ext cx="2362200" cy="518048"/>
        </p:xfrm>
        <a:graphic>
          <a:graphicData uri="http://schemas.openxmlformats.org/drawingml/2006/table">
            <a:tbl>
              <a:tblPr/>
              <a:tblGrid>
                <a:gridCol w="471488">
                  <a:extLst>
                    <a:ext uri="{9D8B030D-6E8A-4147-A177-3AD203B41FA5}">
                      <a16:colId xmlns:a16="http://schemas.microsoft.com/office/drawing/2014/main" val="20000"/>
                    </a:ext>
                  </a:extLst>
                </a:gridCol>
                <a:gridCol w="473075">
                  <a:extLst>
                    <a:ext uri="{9D8B030D-6E8A-4147-A177-3AD203B41FA5}">
                      <a16:colId xmlns:a16="http://schemas.microsoft.com/office/drawing/2014/main" val="20001"/>
                    </a:ext>
                  </a:extLst>
                </a:gridCol>
                <a:gridCol w="573087">
                  <a:extLst>
                    <a:ext uri="{9D8B030D-6E8A-4147-A177-3AD203B41FA5}">
                      <a16:colId xmlns:a16="http://schemas.microsoft.com/office/drawing/2014/main" val="20002"/>
                    </a:ext>
                  </a:extLst>
                </a:gridCol>
                <a:gridCol w="369888">
                  <a:extLst>
                    <a:ext uri="{9D8B030D-6E8A-4147-A177-3AD203B41FA5}">
                      <a16:colId xmlns:a16="http://schemas.microsoft.com/office/drawing/2014/main" val="20003"/>
                    </a:ext>
                  </a:extLst>
                </a:gridCol>
                <a:gridCol w="474662">
                  <a:extLst>
                    <a:ext uri="{9D8B030D-6E8A-4147-A177-3AD203B41FA5}">
                      <a16:colId xmlns:a16="http://schemas.microsoft.com/office/drawing/2014/main" val="20004"/>
                    </a:ext>
                  </a:extLst>
                </a:gridCol>
              </a:tblGrid>
              <a:tr h="5175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1" i="0" u="none" strike="noStrike" cap="none" normalizeH="0" baseline="0">
                        <a:ln>
                          <a:noFill/>
                        </a:ln>
                        <a:solidFill>
                          <a:srgbClr val="993300"/>
                        </a:solidFill>
                        <a:effectLst/>
                        <a:latin typeface="Arial" panose="020B0604020202020204" pitchFamily="34" charset="0"/>
                      </a:endParaRPr>
                    </a:p>
                  </a:txBody>
                  <a:tcPr marT="45664" marB="456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18</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45</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1" i="0" u="none" strike="noStrike" cap="none" normalizeH="0" baseline="0">
                        <a:ln>
                          <a:noFill/>
                        </a:ln>
                        <a:solidFill>
                          <a:srgbClr val="993300"/>
                        </a:solidFill>
                        <a:effectLst/>
                        <a:latin typeface="Arial" panose="020B0604020202020204" pitchFamily="34" charset="0"/>
                      </a:endParaRPr>
                    </a:p>
                  </a:txBody>
                  <a:tcPr marT="45664" marB="456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27672" name="Line 24">
            <a:extLst>
              <a:ext uri="{FF2B5EF4-FFF2-40B4-BE49-F238E27FC236}">
                <a16:creationId xmlns:a16="http://schemas.microsoft.com/office/drawing/2014/main" id="{8E3FA93A-12A2-4696-B2B2-E08F3C06DC98}"/>
              </a:ext>
            </a:extLst>
          </p:cNvPr>
          <p:cNvSpPr>
            <a:spLocks noChangeShapeType="1"/>
          </p:cNvSpPr>
          <p:nvPr/>
        </p:nvSpPr>
        <p:spPr bwMode="auto">
          <a:xfrm flipH="1">
            <a:off x="3886200" y="914400"/>
            <a:ext cx="1028700" cy="5715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7673" name="Oval 25">
            <a:extLst>
              <a:ext uri="{FF2B5EF4-FFF2-40B4-BE49-F238E27FC236}">
                <a16:creationId xmlns:a16="http://schemas.microsoft.com/office/drawing/2014/main" id="{D4CD05B9-1913-4005-B078-C737B5D79196}"/>
              </a:ext>
            </a:extLst>
          </p:cNvPr>
          <p:cNvSpPr>
            <a:spLocks noChangeArrowheads="1"/>
          </p:cNvSpPr>
          <p:nvPr/>
        </p:nvSpPr>
        <p:spPr bwMode="auto">
          <a:xfrm flipV="1">
            <a:off x="2819400" y="1600200"/>
            <a:ext cx="114300" cy="114300"/>
          </a:xfrm>
          <a:prstGeom prst="ellipse">
            <a:avLst/>
          </a:prstGeom>
          <a:solidFill>
            <a:srgbClr val="FFFFCC"/>
          </a:solidFill>
          <a:ln w="317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674" name="Oval 26">
            <a:extLst>
              <a:ext uri="{FF2B5EF4-FFF2-40B4-BE49-F238E27FC236}">
                <a16:creationId xmlns:a16="http://schemas.microsoft.com/office/drawing/2014/main" id="{3E3D8107-590D-4356-8C40-4A38EE40408F}"/>
              </a:ext>
            </a:extLst>
          </p:cNvPr>
          <p:cNvSpPr>
            <a:spLocks noChangeArrowheads="1"/>
          </p:cNvSpPr>
          <p:nvPr/>
        </p:nvSpPr>
        <p:spPr bwMode="auto">
          <a:xfrm flipV="1">
            <a:off x="3505200" y="1600200"/>
            <a:ext cx="114300" cy="114300"/>
          </a:xfrm>
          <a:prstGeom prst="ellipse">
            <a:avLst/>
          </a:prstGeom>
          <a:solidFill>
            <a:srgbClr val="FFFFCC"/>
          </a:solidFill>
          <a:ln w="317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675" name="Oval 27">
            <a:extLst>
              <a:ext uri="{FF2B5EF4-FFF2-40B4-BE49-F238E27FC236}">
                <a16:creationId xmlns:a16="http://schemas.microsoft.com/office/drawing/2014/main" id="{88396BAA-EAAA-45FC-9401-D1A427B03EFB}"/>
              </a:ext>
            </a:extLst>
          </p:cNvPr>
          <p:cNvSpPr>
            <a:spLocks noChangeArrowheads="1"/>
          </p:cNvSpPr>
          <p:nvPr/>
        </p:nvSpPr>
        <p:spPr bwMode="auto">
          <a:xfrm flipV="1">
            <a:off x="4303713" y="1600200"/>
            <a:ext cx="114300" cy="114300"/>
          </a:xfrm>
          <a:prstGeom prst="ellipse">
            <a:avLst/>
          </a:prstGeom>
          <a:solidFill>
            <a:srgbClr val="FFFFCC"/>
          </a:solidFill>
          <a:ln w="317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676" name="Rectangle 28">
            <a:extLst>
              <a:ext uri="{FF2B5EF4-FFF2-40B4-BE49-F238E27FC236}">
                <a16:creationId xmlns:a16="http://schemas.microsoft.com/office/drawing/2014/main" id="{37B76B8C-F36A-4A84-91AE-18D537A85C4C}"/>
              </a:ext>
            </a:extLst>
          </p:cNvPr>
          <p:cNvSpPr>
            <a:spLocks noChangeArrowheads="1"/>
          </p:cNvSpPr>
          <p:nvPr/>
        </p:nvSpPr>
        <p:spPr bwMode="auto">
          <a:xfrm>
            <a:off x="5146676" y="3201988"/>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677" name="Rectangle 29">
            <a:extLst>
              <a:ext uri="{FF2B5EF4-FFF2-40B4-BE49-F238E27FC236}">
                <a16:creationId xmlns:a16="http://schemas.microsoft.com/office/drawing/2014/main" id="{09ED410F-D6CB-4FE2-BA5D-72ACD7112E12}"/>
              </a:ext>
            </a:extLst>
          </p:cNvPr>
          <p:cNvSpPr>
            <a:spLocks noChangeArrowheads="1"/>
          </p:cNvSpPr>
          <p:nvPr/>
        </p:nvSpPr>
        <p:spPr bwMode="auto">
          <a:xfrm>
            <a:off x="5146676" y="3017322"/>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678" name="Rectangle 30">
            <a:extLst>
              <a:ext uri="{FF2B5EF4-FFF2-40B4-BE49-F238E27FC236}">
                <a16:creationId xmlns:a16="http://schemas.microsoft.com/office/drawing/2014/main" id="{35477CB0-D878-41D1-927C-0F373EBDB6D5}"/>
              </a:ext>
            </a:extLst>
          </p:cNvPr>
          <p:cNvSpPr>
            <a:spLocks noChangeArrowheads="1"/>
          </p:cNvSpPr>
          <p:nvPr/>
        </p:nvSpPr>
        <p:spPr bwMode="auto">
          <a:xfrm>
            <a:off x="5146676" y="3201988"/>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graphicFrame>
        <p:nvGraphicFramePr>
          <p:cNvPr id="177281" name="Group 129">
            <a:extLst>
              <a:ext uri="{FF2B5EF4-FFF2-40B4-BE49-F238E27FC236}">
                <a16:creationId xmlns:a16="http://schemas.microsoft.com/office/drawing/2014/main" id="{910A8A73-C68C-4B55-BF24-E3F0A33AE20A}"/>
              </a:ext>
            </a:extLst>
          </p:cNvPr>
          <p:cNvGraphicFramePr>
            <a:graphicFrameLocks noGrp="1"/>
          </p:cNvGraphicFramePr>
          <p:nvPr/>
        </p:nvGraphicFramePr>
        <p:xfrm>
          <a:off x="2667000" y="1447801"/>
          <a:ext cx="1898650" cy="518048"/>
        </p:xfrm>
        <a:graphic>
          <a:graphicData uri="http://schemas.openxmlformats.org/drawingml/2006/table">
            <a:tbl>
              <a:tblPr/>
              <a:tblGrid>
                <a:gridCol w="379413">
                  <a:extLst>
                    <a:ext uri="{9D8B030D-6E8A-4147-A177-3AD203B41FA5}">
                      <a16:colId xmlns:a16="http://schemas.microsoft.com/office/drawing/2014/main" val="20000"/>
                    </a:ext>
                  </a:extLst>
                </a:gridCol>
                <a:gridCol w="379412">
                  <a:extLst>
                    <a:ext uri="{9D8B030D-6E8A-4147-A177-3AD203B41FA5}">
                      <a16:colId xmlns:a16="http://schemas.microsoft.com/office/drawing/2014/main" val="20001"/>
                    </a:ext>
                  </a:extLst>
                </a:gridCol>
                <a:gridCol w="379413">
                  <a:extLst>
                    <a:ext uri="{9D8B030D-6E8A-4147-A177-3AD203B41FA5}">
                      <a16:colId xmlns:a16="http://schemas.microsoft.com/office/drawing/2014/main" val="20002"/>
                    </a:ext>
                  </a:extLst>
                </a:gridCol>
                <a:gridCol w="379412">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tblGrid>
              <a:tr h="5175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1" i="0" u="none" strike="noStrike" cap="none" normalizeH="0" baseline="0">
                        <a:ln>
                          <a:noFill/>
                        </a:ln>
                        <a:solidFill>
                          <a:srgbClr val="993300"/>
                        </a:solidFill>
                        <a:effectLst/>
                        <a:latin typeface="Arial" panose="020B0604020202020204" pitchFamily="34" charset="0"/>
                      </a:endParaRPr>
                    </a:p>
                  </a:txBody>
                  <a:tcPr marT="45664" marB="456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9</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11</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1" i="0" u="none" strike="noStrike" cap="none" normalizeH="0" baseline="0">
                        <a:ln>
                          <a:noFill/>
                        </a:ln>
                        <a:solidFill>
                          <a:srgbClr val="993300"/>
                        </a:solidFill>
                        <a:effectLst/>
                        <a:latin typeface="Arial" panose="020B0604020202020204" pitchFamily="34" charset="0"/>
                      </a:endParaRPr>
                    </a:p>
                  </a:txBody>
                  <a:tcPr marT="45664" marB="456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27693" name="Oval 45">
            <a:extLst>
              <a:ext uri="{FF2B5EF4-FFF2-40B4-BE49-F238E27FC236}">
                <a16:creationId xmlns:a16="http://schemas.microsoft.com/office/drawing/2014/main" id="{69A14F00-296E-488D-A333-2F2FB7B210AC}"/>
              </a:ext>
            </a:extLst>
          </p:cNvPr>
          <p:cNvSpPr>
            <a:spLocks noChangeArrowheads="1"/>
          </p:cNvSpPr>
          <p:nvPr/>
        </p:nvSpPr>
        <p:spPr bwMode="auto">
          <a:xfrm flipV="1">
            <a:off x="4914900" y="1638300"/>
            <a:ext cx="114300" cy="114300"/>
          </a:xfrm>
          <a:prstGeom prst="ellipse">
            <a:avLst/>
          </a:prstGeom>
          <a:solidFill>
            <a:srgbClr val="FFFFCC"/>
          </a:solidFill>
          <a:ln w="317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694" name="Oval 46">
            <a:extLst>
              <a:ext uri="{FF2B5EF4-FFF2-40B4-BE49-F238E27FC236}">
                <a16:creationId xmlns:a16="http://schemas.microsoft.com/office/drawing/2014/main" id="{DE51B2AC-2F87-44CB-9148-68F3D52959A1}"/>
              </a:ext>
            </a:extLst>
          </p:cNvPr>
          <p:cNvSpPr>
            <a:spLocks noChangeArrowheads="1"/>
          </p:cNvSpPr>
          <p:nvPr/>
        </p:nvSpPr>
        <p:spPr bwMode="auto">
          <a:xfrm flipV="1">
            <a:off x="5600700" y="1638300"/>
            <a:ext cx="114300" cy="114300"/>
          </a:xfrm>
          <a:prstGeom prst="ellipse">
            <a:avLst/>
          </a:prstGeom>
          <a:solidFill>
            <a:srgbClr val="FFFFCC"/>
          </a:solidFill>
          <a:ln w="317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695" name="Oval 47">
            <a:extLst>
              <a:ext uri="{FF2B5EF4-FFF2-40B4-BE49-F238E27FC236}">
                <a16:creationId xmlns:a16="http://schemas.microsoft.com/office/drawing/2014/main" id="{BACCA48D-2C4E-4237-A1F6-ACCC352F2665}"/>
              </a:ext>
            </a:extLst>
          </p:cNvPr>
          <p:cNvSpPr>
            <a:spLocks noChangeArrowheads="1"/>
          </p:cNvSpPr>
          <p:nvPr/>
        </p:nvSpPr>
        <p:spPr bwMode="auto">
          <a:xfrm flipV="1">
            <a:off x="6399213" y="1638300"/>
            <a:ext cx="114300" cy="114300"/>
          </a:xfrm>
          <a:prstGeom prst="ellipse">
            <a:avLst/>
          </a:prstGeom>
          <a:solidFill>
            <a:srgbClr val="FFFFCC"/>
          </a:solidFill>
          <a:ln w="317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696" name="Line 48">
            <a:extLst>
              <a:ext uri="{FF2B5EF4-FFF2-40B4-BE49-F238E27FC236}">
                <a16:creationId xmlns:a16="http://schemas.microsoft.com/office/drawing/2014/main" id="{3D0A04B8-8DC4-4AA1-B58D-8F88DAF43D9E}"/>
              </a:ext>
            </a:extLst>
          </p:cNvPr>
          <p:cNvSpPr>
            <a:spLocks noChangeShapeType="1"/>
          </p:cNvSpPr>
          <p:nvPr/>
        </p:nvSpPr>
        <p:spPr bwMode="auto">
          <a:xfrm flipH="1">
            <a:off x="5715000" y="1752600"/>
            <a:ext cx="0" cy="8001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7697" name="Rectangle 49">
            <a:extLst>
              <a:ext uri="{FF2B5EF4-FFF2-40B4-BE49-F238E27FC236}">
                <a16:creationId xmlns:a16="http://schemas.microsoft.com/office/drawing/2014/main" id="{4F213FAC-5966-425B-82A5-37E53081EEF1}"/>
              </a:ext>
            </a:extLst>
          </p:cNvPr>
          <p:cNvSpPr>
            <a:spLocks noChangeArrowheads="1"/>
          </p:cNvSpPr>
          <p:nvPr/>
        </p:nvSpPr>
        <p:spPr bwMode="auto">
          <a:xfrm>
            <a:off x="5146676" y="2924175"/>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698" name="Rectangle 50">
            <a:extLst>
              <a:ext uri="{FF2B5EF4-FFF2-40B4-BE49-F238E27FC236}">
                <a16:creationId xmlns:a16="http://schemas.microsoft.com/office/drawing/2014/main" id="{55142AA1-A467-4776-A657-97FD9EE0B737}"/>
              </a:ext>
            </a:extLst>
          </p:cNvPr>
          <p:cNvSpPr>
            <a:spLocks noChangeArrowheads="1"/>
          </p:cNvSpPr>
          <p:nvPr/>
        </p:nvSpPr>
        <p:spPr bwMode="auto">
          <a:xfrm>
            <a:off x="5146676" y="2739509"/>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699" name="Rectangle 51">
            <a:extLst>
              <a:ext uri="{FF2B5EF4-FFF2-40B4-BE49-F238E27FC236}">
                <a16:creationId xmlns:a16="http://schemas.microsoft.com/office/drawing/2014/main" id="{82C1BD00-4C7A-4963-BB8D-980AF7EB0C1B}"/>
              </a:ext>
            </a:extLst>
          </p:cNvPr>
          <p:cNvSpPr>
            <a:spLocks noChangeArrowheads="1"/>
          </p:cNvSpPr>
          <p:nvPr/>
        </p:nvSpPr>
        <p:spPr bwMode="auto">
          <a:xfrm>
            <a:off x="5146676" y="2924175"/>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graphicFrame>
        <p:nvGraphicFramePr>
          <p:cNvPr id="177286" name="Group 134">
            <a:extLst>
              <a:ext uri="{FF2B5EF4-FFF2-40B4-BE49-F238E27FC236}">
                <a16:creationId xmlns:a16="http://schemas.microsoft.com/office/drawing/2014/main" id="{333D3C47-D4E1-4F6D-B17E-6ED2218BB552}"/>
              </a:ext>
            </a:extLst>
          </p:cNvPr>
          <p:cNvGraphicFramePr>
            <a:graphicFrameLocks noGrp="1"/>
          </p:cNvGraphicFramePr>
          <p:nvPr/>
        </p:nvGraphicFramePr>
        <p:xfrm>
          <a:off x="4724400" y="1447801"/>
          <a:ext cx="1898650" cy="518048"/>
        </p:xfrm>
        <a:graphic>
          <a:graphicData uri="http://schemas.openxmlformats.org/drawingml/2006/table">
            <a:tbl>
              <a:tblPr/>
              <a:tblGrid>
                <a:gridCol w="379413">
                  <a:extLst>
                    <a:ext uri="{9D8B030D-6E8A-4147-A177-3AD203B41FA5}">
                      <a16:colId xmlns:a16="http://schemas.microsoft.com/office/drawing/2014/main" val="20000"/>
                    </a:ext>
                  </a:extLst>
                </a:gridCol>
                <a:gridCol w="230187">
                  <a:extLst>
                    <a:ext uri="{9D8B030D-6E8A-4147-A177-3AD203B41FA5}">
                      <a16:colId xmlns:a16="http://schemas.microsoft.com/office/drawing/2014/main" val="20001"/>
                    </a:ext>
                  </a:extLst>
                </a:gridCol>
                <a:gridCol w="528638">
                  <a:extLst>
                    <a:ext uri="{9D8B030D-6E8A-4147-A177-3AD203B41FA5}">
                      <a16:colId xmlns:a16="http://schemas.microsoft.com/office/drawing/2014/main" val="20002"/>
                    </a:ext>
                  </a:extLst>
                </a:gridCol>
                <a:gridCol w="379412">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tblGrid>
              <a:tr h="5175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1" i="0" u="none" strike="noStrike" cap="none" normalizeH="0" baseline="0">
                        <a:ln>
                          <a:noFill/>
                        </a:ln>
                        <a:solidFill>
                          <a:srgbClr val="993300"/>
                        </a:solidFill>
                        <a:effectLst/>
                        <a:latin typeface="Arial" panose="020B0604020202020204" pitchFamily="34" charset="0"/>
                      </a:endParaRPr>
                    </a:p>
                  </a:txBody>
                  <a:tcPr marT="45664" marB="456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27</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36</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1" i="0" u="none" strike="noStrike" cap="none" normalizeH="0" baseline="0">
                        <a:ln>
                          <a:noFill/>
                        </a:ln>
                        <a:solidFill>
                          <a:srgbClr val="993300"/>
                        </a:solidFill>
                        <a:effectLst/>
                        <a:latin typeface="Arial" panose="020B0604020202020204" pitchFamily="34" charset="0"/>
                      </a:endParaRPr>
                    </a:p>
                  </a:txBody>
                  <a:tcPr marT="45664" marB="456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27714" name="Oval 66">
            <a:extLst>
              <a:ext uri="{FF2B5EF4-FFF2-40B4-BE49-F238E27FC236}">
                <a16:creationId xmlns:a16="http://schemas.microsoft.com/office/drawing/2014/main" id="{B78ED9EE-3CB1-4A04-88DF-5DEE1D536A00}"/>
              </a:ext>
            </a:extLst>
          </p:cNvPr>
          <p:cNvSpPr>
            <a:spLocks noChangeArrowheads="1"/>
          </p:cNvSpPr>
          <p:nvPr/>
        </p:nvSpPr>
        <p:spPr bwMode="auto">
          <a:xfrm flipV="1">
            <a:off x="7162800" y="1638300"/>
            <a:ext cx="114300" cy="114300"/>
          </a:xfrm>
          <a:prstGeom prst="ellipse">
            <a:avLst/>
          </a:prstGeom>
          <a:solidFill>
            <a:srgbClr val="FFFFCC"/>
          </a:solidFill>
          <a:ln w="317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715" name="Oval 67">
            <a:extLst>
              <a:ext uri="{FF2B5EF4-FFF2-40B4-BE49-F238E27FC236}">
                <a16:creationId xmlns:a16="http://schemas.microsoft.com/office/drawing/2014/main" id="{928FA7F1-D7F7-4966-8560-0D1DCF9DDA82}"/>
              </a:ext>
            </a:extLst>
          </p:cNvPr>
          <p:cNvSpPr>
            <a:spLocks noChangeArrowheads="1"/>
          </p:cNvSpPr>
          <p:nvPr/>
        </p:nvSpPr>
        <p:spPr bwMode="auto">
          <a:xfrm flipV="1">
            <a:off x="7848600" y="1638300"/>
            <a:ext cx="114300" cy="114300"/>
          </a:xfrm>
          <a:prstGeom prst="ellipse">
            <a:avLst/>
          </a:prstGeom>
          <a:solidFill>
            <a:srgbClr val="FFFFCC"/>
          </a:solidFill>
          <a:ln w="317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716" name="Oval 68">
            <a:extLst>
              <a:ext uri="{FF2B5EF4-FFF2-40B4-BE49-F238E27FC236}">
                <a16:creationId xmlns:a16="http://schemas.microsoft.com/office/drawing/2014/main" id="{A2F3F390-5940-4E9D-A778-AE890A0A6203}"/>
              </a:ext>
            </a:extLst>
          </p:cNvPr>
          <p:cNvSpPr>
            <a:spLocks noChangeArrowheads="1"/>
          </p:cNvSpPr>
          <p:nvPr/>
        </p:nvSpPr>
        <p:spPr bwMode="auto">
          <a:xfrm flipV="1">
            <a:off x="8647113" y="1638300"/>
            <a:ext cx="114300" cy="114300"/>
          </a:xfrm>
          <a:prstGeom prst="ellipse">
            <a:avLst/>
          </a:prstGeom>
          <a:solidFill>
            <a:srgbClr val="FFFFCC"/>
          </a:solidFill>
          <a:ln w="317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717" name="Line 69">
            <a:extLst>
              <a:ext uri="{FF2B5EF4-FFF2-40B4-BE49-F238E27FC236}">
                <a16:creationId xmlns:a16="http://schemas.microsoft.com/office/drawing/2014/main" id="{E27BA834-F5FB-4FEE-80B3-A37A7667164D}"/>
              </a:ext>
            </a:extLst>
          </p:cNvPr>
          <p:cNvSpPr>
            <a:spLocks noChangeShapeType="1"/>
          </p:cNvSpPr>
          <p:nvPr/>
        </p:nvSpPr>
        <p:spPr bwMode="auto">
          <a:xfrm flipH="1">
            <a:off x="7848600" y="1752600"/>
            <a:ext cx="800100" cy="8001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7718" name="Rectangle 70">
            <a:extLst>
              <a:ext uri="{FF2B5EF4-FFF2-40B4-BE49-F238E27FC236}">
                <a16:creationId xmlns:a16="http://schemas.microsoft.com/office/drawing/2014/main" id="{757E82BA-9335-4476-86C9-AD4D9896FBB2}"/>
              </a:ext>
            </a:extLst>
          </p:cNvPr>
          <p:cNvSpPr>
            <a:spLocks noChangeArrowheads="1"/>
          </p:cNvSpPr>
          <p:nvPr/>
        </p:nvSpPr>
        <p:spPr bwMode="auto">
          <a:xfrm>
            <a:off x="5146676" y="2922588"/>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719" name="Rectangle 71">
            <a:extLst>
              <a:ext uri="{FF2B5EF4-FFF2-40B4-BE49-F238E27FC236}">
                <a16:creationId xmlns:a16="http://schemas.microsoft.com/office/drawing/2014/main" id="{05B28B7D-36E5-4290-AC79-B54BBF0DD634}"/>
              </a:ext>
            </a:extLst>
          </p:cNvPr>
          <p:cNvSpPr>
            <a:spLocks noChangeArrowheads="1"/>
          </p:cNvSpPr>
          <p:nvPr/>
        </p:nvSpPr>
        <p:spPr bwMode="auto">
          <a:xfrm>
            <a:off x="5146676" y="2737922"/>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720" name="Rectangle 72">
            <a:extLst>
              <a:ext uri="{FF2B5EF4-FFF2-40B4-BE49-F238E27FC236}">
                <a16:creationId xmlns:a16="http://schemas.microsoft.com/office/drawing/2014/main" id="{C8D3F497-D886-4A68-93E0-163A3B3C7846}"/>
              </a:ext>
            </a:extLst>
          </p:cNvPr>
          <p:cNvSpPr>
            <a:spLocks noChangeArrowheads="1"/>
          </p:cNvSpPr>
          <p:nvPr/>
        </p:nvSpPr>
        <p:spPr bwMode="auto">
          <a:xfrm>
            <a:off x="5146676" y="2922588"/>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graphicFrame>
        <p:nvGraphicFramePr>
          <p:cNvPr id="177283" name="Group 131">
            <a:extLst>
              <a:ext uri="{FF2B5EF4-FFF2-40B4-BE49-F238E27FC236}">
                <a16:creationId xmlns:a16="http://schemas.microsoft.com/office/drawing/2014/main" id="{1A70061D-B0EF-40C3-A3C8-D64A35596012}"/>
              </a:ext>
            </a:extLst>
          </p:cNvPr>
          <p:cNvGraphicFramePr>
            <a:graphicFrameLocks noGrp="1"/>
          </p:cNvGraphicFramePr>
          <p:nvPr/>
        </p:nvGraphicFramePr>
        <p:xfrm>
          <a:off x="6934200" y="1447801"/>
          <a:ext cx="1898650" cy="518048"/>
        </p:xfrm>
        <a:graphic>
          <a:graphicData uri="http://schemas.openxmlformats.org/drawingml/2006/table">
            <a:tbl>
              <a:tblPr/>
              <a:tblGrid>
                <a:gridCol w="379413">
                  <a:extLst>
                    <a:ext uri="{9D8B030D-6E8A-4147-A177-3AD203B41FA5}">
                      <a16:colId xmlns:a16="http://schemas.microsoft.com/office/drawing/2014/main" val="20000"/>
                    </a:ext>
                  </a:extLst>
                </a:gridCol>
                <a:gridCol w="379412">
                  <a:extLst>
                    <a:ext uri="{9D8B030D-6E8A-4147-A177-3AD203B41FA5}">
                      <a16:colId xmlns:a16="http://schemas.microsoft.com/office/drawing/2014/main" val="20001"/>
                    </a:ext>
                  </a:extLst>
                </a:gridCol>
                <a:gridCol w="379413">
                  <a:extLst>
                    <a:ext uri="{9D8B030D-6E8A-4147-A177-3AD203B41FA5}">
                      <a16:colId xmlns:a16="http://schemas.microsoft.com/office/drawing/2014/main" val="20002"/>
                    </a:ext>
                  </a:extLst>
                </a:gridCol>
                <a:gridCol w="379412">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tblGrid>
              <a:tr h="5175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1" i="0" u="none" strike="noStrike" cap="none" normalizeH="0" baseline="0">
                        <a:ln>
                          <a:noFill/>
                        </a:ln>
                        <a:solidFill>
                          <a:srgbClr val="993300"/>
                        </a:solidFill>
                        <a:effectLst/>
                        <a:latin typeface="Arial" panose="020B0604020202020204" pitchFamily="34" charset="0"/>
                      </a:endParaRPr>
                    </a:p>
                  </a:txBody>
                  <a:tcPr marT="45664" marB="456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54</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63</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1" i="0" u="none" strike="noStrike" cap="none" normalizeH="0" baseline="0">
                        <a:ln>
                          <a:noFill/>
                        </a:ln>
                        <a:solidFill>
                          <a:srgbClr val="993300"/>
                        </a:solidFill>
                        <a:effectLst/>
                        <a:latin typeface="Arial" panose="020B0604020202020204" pitchFamily="34" charset="0"/>
                      </a:endParaRPr>
                    </a:p>
                  </a:txBody>
                  <a:tcPr marT="45664" marB="456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27735" name="Oval 87">
            <a:extLst>
              <a:ext uri="{FF2B5EF4-FFF2-40B4-BE49-F238E27FC236}">
                <a16:creationId xmlns:a16="http://schemas.microsoft.com/office/drawing/2014/main" id="{E273A6D7-D667-4FE9-89DA-0A1FA5958A68}"/>
              </a:ext>
            </a:extLst>
          </p:cNvPr>
          <p:cNvSpPr>
            <a:spLocks noChangeArrowheads="1"/>
          </p:cNvSpPr>
          <p:nvPr/>
        </p:nvSpPr>
        <p:spPr bwMode="auto">
          <a:xfrm flipV="1">
            <a:off x="4648200" y="2667000"/>
            <a:ext cx="114300" cy="114300"/>
          </a:xfrm>
          <a:prstGeom prst="ellipse">
            <a:avLst/>
          </a:prstGeom>
          <a:solidFill>
            <a:srgbClr val="FFFFCC"/>
          </a:solidFill>
          <a:ln w="317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736" name="Oval 88">
            <a:extLst>
              <a:ext uri="{FF2B5EF4-FFF2-40B4-BE49-F238E27FC236}">
                <a16:creationId xmlns:a16="http://schemas.microsoft.com/office/drawing/2014/main" id="{DDFDC5EA-6E44-4C29-A7CA-A14F0A715011}"/>
              </a:ext>
            </a:extLst>
          </p:cNvPr>
          <p:cNvSpPr>
            <a:spLocks noChangeArrowheads="1"/>
          </p:cNvSpPr>
          <p:nvPr/>
        </p:nvSpPr>
        <p:spPr bwMode="auto">
          <a:xfrm flipV="1">
            <a:off x="5334000" y="2667000"/>
            <a:ext cx="114300" cy="114300"/>
          </a:xfrm>
          <a:prstGeom prst="ellipse">
            <a:avLst/>
          </a:prstGeom>
          <a:solidFill>
            <a:srgbClr val="FFFFCC"/>
          </a:solidFill>
          <a:ln w="317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737" name="Oval 89">
            <a:extLst>
              <a:ext uri="{FF2B5EF4-FFF2-40B4-BE49-F238E27FC236}">
                <a16:creationId xmlns:a16="http://schemas.microsoft.com/office/drawing/2014/main" id="{5791D534-E0F8-4836-826D-7A1DA10E1328}"/>
              </a:ext>
            </a:extLst>
          </p:cNvPr>
          <p:cNvSpPr>
            <a:spLocks noChangeArrowheads="1"/>
          </p:cNvSpPr>
          <p:nvPr/>
        </p:nvSpPr>
        <p:spPr bwMode="auto">
          <a:xfrm flipV="1">
            <a:off x="6132513" y="2667000"/>
            <a:ext cx="114300" cy="114300"/>
          </a:xfrm>
          <a:prstGeom prst="ellipse">
            <a:avLst/>
          </a:prstGeom>
          <a:solidFill>
            <a:srgbClr val="FFFFCC"/>
          </a:solidFill>
          <a:ln w="317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738" name="Rectangle 90">
            <a:extLst>
              <a:ext uri="{FF2B5EF4-FFF2-40B4-BE49-F238E27FC236}">
                <a16:creationId xmlns:a16="http://schemas.microsoft.com/office/drawing/2014/main" id="{B07B6429-75B6-4B2C-86DE-4E02C5FBDCF8}"/>
              </a:ext>
            </a:extLst>
          </p:cNvPr>
          <p:cNvSpPr>
            <a:spLocks noChangeArrowheads="1"/>
          </p:cNvSpPr>
          <p:nvPr/>
        </p:nvSpPr>
        <p:spPr bwMode="auto">
          <a:xfrm>
            <a:off x="5146676" y="3201988"/>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739" name="Rectangle 91">
            <a:extLst>
              <a:ext uri="{FF2B5EF4-FFF2-40B4-BE49-F238E27FC236}">
                <a16:creationId xmlns:a16="http://schemas.microsoft.com/office/drawing/2014/main" id="{6FB7AE91-1BE7-45DB-BE19-B4A4F60C7253}"/>
              </a:ext>
            </a:extLst>
          </p:cNvPr>
          <p:cNvSpPr>
            <a:spLocks noChangeArrowheads="1"/>
          </p:cNvSpPr>
          <p:nvPr/>
        </p:nvSpPr>
        <p:spPr bwMode="auto">
          <a:xfrm>
            <a:off x="5146676" y="3017322"/>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740" name="Rectangle 92">
            <a:extLst>
              <a:ext uri="{FF2B5EF4-FFF2-40B4-BE49-F238E27FC236}">
                <a16:creationId xmlns:a16="http://schemas.microsoft.com/office/drawing/2014/main" id="{2A276159-2252-40F4-96C7-15D78F4B0856}"/>
              </a:ext>
            </a:extLst>
          </p:cNvPr>
          <p:cNvSpPr>
            <a:spLocks noChangeArrowheads="1"/>
          </p:cNvSpPr>
          <p:nvPr/>
        </p:nvSpPr>
        <p:spPr bwMode="auto">
          <a:xfrm>
            <a:off x="5146676" y="3201988"/>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graphicFrame>
        <p:nvGraphicFramePr>
          <p:cNvPr id="177284" name="Group 132">
            <a:extLst>
              <a:ext uri="{FF2B5EF4-FFF2-40B4-BE49-F238E27FC236}">
                <a16:creationId xmlns:a16="http://schemas.microsoft.com/office/drawing/2014/main" id="{5F158857-539A-47B1-A80E-9A9A3F07306A}"/>
              </a:ext>
            </a:extLst>
          </p:cNvPr>
          <p:cNvGraphicFramePr>
            <a:graphicFrameLocks noGrp="1"/>
          </p:cNvGraphicFramePr>
          <p:nvPr/>
        </p:nvGraphicFramePr>
        <p:xfrm>
          <a:off x="4495800" y="2514601"/>
          <a:ext cx="1898650" cy="518048"/>
        </p:xfrm>
        <a:graphic>
          <a:graphicData uri="http://schemas.openxmlformats.org/drawingml/2006/table">
            <a:tbl>
              <a:tblPr/>
              <a:tblGrid>
                <a:gridCol w="379413">
                  <a:extLst>
                    <a:ext uri="{9D8B030D-6E8A-4147-A177-3AD203B41FA5}">
                      <a16:colId xmlns:a16="http://schemas.microsoft.com/office/drawing/2014/main" val="20000"/>
                    </a:ext>
                  </a:extLst>
                </a:gridCol>
                <a:gridCol w="379412">
                  <a:extLst>
                    <a:ext uri="{9D8B030D-6E8A-4147-A177-3AD203B41FA5}">
                      <a16:colId xmlns:a16="http://schemas.microsoft.com/office/drawing/2014/main" val="20001"/>
                    </a:ext>
                  </a:extLst>
                </a:gridCol>
                <a:gridCol w="379413">
                  <a:extLst>
                    <a:ext uri="{9D8B030D-6E8A-4147-A177-3AD203B41FA5}">
                      <a16:colId xmlns:a16="http://schemas.microsoft.com/office/drawing/2014/main" val="20002"/>
                    </a:ext>
                  </a:extLst>
                </a:gridCol>
                <a:gridCol w="379412">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tblGrid>
              <a:tr h="5175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1" i="0" u="none" strike="noStrike" cap="none" normalizeH="0" baseline="0">
                        <a:ln>
                          <a:noFill/>
                        </a:ln>
                        <a:solidFill>
                          <a:srgbClr val="993300"/>
                        </a:solidFill>
                        <a:effectLst/>
                        <a:latin typeface="Arial" panose="020B0604020202020204" pitchFamily="34" charset="0"/>
                      </a:endParaRPr>
                    </a:p>
                  </a:txBody>
                  <a:tcPr marT="45664" marB="456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29</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30</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1" i="0" u="none" strike="noStrike" cap="none" normalizeH="0" baseline="0">
                        <a:ln>
                          <a:noFill/>
                        </a:ln>
                        <a:solidFill>
                          <a:srgbClr val="993300"/>
                        </a:solidFill>
                        <a:effectLst/>
                        <a:latin typeface="Arial" panose="020B0604020202020204" pitchFamily="34" charset="0"/>
                      </a:endParaRPr>
                    </a:p>
                  </a:txBody>
                  <a:tcPr marT="45664" marB="456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27755" name="Oval 107">
            <a:extLst>
              <a:ext uri="{FF2B5EF4-FFF2-40B4-BE49-F238E27FC236}">
                <a16:creationId xmlns:a16="http://schemas.microsoft.com/office/drawing/2014/main" id="{42C6633B-8350-4AF3-8A16-456990C44167}"/>
              </a:ext>
            </a:extLst>
          </p:cNvPr>
          <p:cNvSpPr>
            <a:spLocks noChangeArrowheads="1"/>
          </p:cNvSpPr>
          <p:nvPr/>
        </p:nvSpPr>
        <p:spPr bwMode="auto">
          <a:xfrm flipV="1">
            <a:off x="7010400" y="2667000"/>
            <a:ext cx="114300" cy="114300"/>
          </a:xfrm>
          <a:prstGeom prst="ellipse">
            <a:avLst/>
          </a:prstGeom>
          <a:solidFill>
            <a:srgbClr val="FFFFCC"/>
          </a:solidFill>
          <a:ln w="317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756" name="Oval 108">
            <a:extLst>
              <a:ext uri="{FF2B5EF4-FFF2-40B4-BE49-F238E27FC236}">
                <a16:creationId xmlns:a16="http://schemas.microsoft.com/office/drawing/2014/main" id="{D5A8A954-B66F-4C92-B7E9-8EB593FA0E1D}"/>
              </a:ext>
            </a:extLst>
          </p:cNvPr>
          <p:cNvSpPr>
            <a:spLocks noChangeArrowheads="1"/>
          </p:cNvSpPr>
          <p:nvPr/>
        </p:nvSpPr>
        <p:spPr bwMode="auto">
          <a:xfrm flipV="1">
            <a:off x="7696200" y="2667000"/>
            <a:ext cx="114300" cy="114300"/>
          </a:xfrm>
          <a:prstGeom prst="ellipse">
            <a:avLst/>
          </a:prstGeom>
          <a:solidFill>
            <a:srgbClr val="FFFFCC"/>
          </a:solidFill>
          <a:ln w="317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757" name="Oval 109">
            <a:extLst>
              <a:ext uri="{FF2B5EF4-FFF2-40B4-BE49-F238E27FC236}">
                <a16:creationId xmlns:a16="http://schemas.microsoft.com/office/drawing/2014/main" id="{ED5458AA-8B9E-4254-B5BD-B4C5DEE0E71F}"/>
              </a:ext>
            </a:extLst>
          </p:cNvPr>
          <p:cNvSpPr>
            <a:spLocks noChangeArrowheads="1"/>
          </p:cNvSpPr>
          <p:nvPr/>
        </p:nvSpPr>
        <p:spPr bwMode="auto">
          <a:xfrm flipV="1">
            <a:off x="8494713" y="2667000"/>
            <a:ext cx="114300" cy="114300"/>
          </a:xfrm>
          <a:prstGeom prst="ellipse">
            <a:avLst/>
          </a:prstGeom>
          <a:solidFill>
            <a:srgbClr val="FFFFCC"/>
          </a:solidFill>
          <a:ln w="3175">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758" name="Rectangle 110">
            <a:extLst>
              <a:ext uri="{FF2B5EF4-FFF2-40B4-BE49-F238E27FC236}">
                <a16:creationId xmlns:a16="http://schemas.microsoft.com/office/drawing/2014/main" id="{8AFC3D2B-877B-4D5D-B2AA-339F2B7558CE}"/>
              </a:ext>
            </a:extLst>
          </p:cNvPr>
          <p:cNvSpPr>
            <a:spLocks noChangeArrowheads="1"/>
          </p:cNvSpPr>
          <p:nvPr/>
        </p:nvSpPr>
        <p:spPr bwMode="auto">
          <a:xfrm>
            <a:off x="5146676" y="3201988"/>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759" name="Rectangle 111">
            <a:extLst>
              <a:ext uri="{FF2B5EF4-FFF2-40B4-BE49-F238E27FC236}">
                <a16:creationId xmlns:a16="http://schemas.microsoft.com/office/drawing/2014/main" id="{09766A74-0224-4604-A5AB-1A33FA120B58}"/>
              </a:ext>
            </a:extLst>
          </p:cNvPr>
          <p:cNvSpPr>
            <a:spLocks noChangeArrowheads="1"/>
          </p:cNvSpPr>
          <p:nvPr/>
        </p:nvSpPr>
        <p:spPr bwMode="auto">
          <a:xfrm>
            <a:off x="5146676" y="3017322"/>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7760" name="Rectangle 112">
            <a:extLst>
              <a:ext uri="{FF2B5EF4-FFF2-40B4-BE49-F238E27FC236}">
                <a16:creationId xmlns:a16="http://schemas.microsoft.com/office/drawing/2014/main" id="{C427C6E8-8C49-4F8A-ADE5-A4E8DA163C03}"/>
              </a:ext>
            </a:extLst>
          </p:cNvPr>
          <p:cNvSpPr>
            <a:spLocks noChangeArrowheads="1"/>
          </p:cNvSpPr>
          <p:nvPr/>
        </p:nvSpPr>
        <p:spPr bwMode="auto">
          <a:xfrm>
            <a:off x="5146676" y="3201988"/>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graphicFrame>
        <p:nvGraphicFramePr>
          <p:cNvPr id="177285" name="Group 133">
            <a:extLst>
              <a:ext uri="{FF2B5EF4-FFF2-40B4-BE49-F238E27FC236}">
                <a16:creationId xmlns:a16="http://schemas.microsoft.com/office/drawing/2014/main" id="{985F0327-17FA-4AA9-9E31-CDF8B33CB43E}"/>
              </a:ext>
            </a:extLst>
          </p:cNvPr>
          <p:cNvGraphicFramePr>
            <a:graphicFrameLocks noGrp="1"/>
          </p:cNvGraphicFramePr>
          <p:nvPr/>
        </p:nvGraphicFramePr>
        <p:xfrm>
          <a:off x="6858000" y="2514601"/>
          <a:ext cx="1898650" cy="518048"/>
        </p:xfrm>
        <a:graphic>
          <a:graphicData uri="http://schemas.openxmlformats.org/drawingml/2006/table">
            <a:tbl>
              <a:tblPr/>
              <a:tblGrid>
                <a:gridCol w="379413">
                  <a:extLst>
                    <a:ext uri="{9D8B030D-6E8A-4147-A177-3AD203B41FA5}">
                      <a16:colId xmlns:a16="http://schemas.microsoft.com/office/drawing/2014/main" val="20000"/>
                    </a:ext>
                  </a:extLst>
                </a:gridCol>
                <a:gridCol w="379412">
                  <a:extLst>
                    <a:ext uri="{9D8B030D-6E8A-4147-A177-3AD203B41FA5}">
                      <a16:colId xmlns:a16="http://schemas.microsoft.com/office/drawing/2014/main" val="20001"/>
                    </a:ext>
                  </a:extLst>
                </a:gridCol>
                <a:gridCol w="379413">
                  <a:extLst>
                    <a:ext uri="{9D8B030D-6E8A-4147-A177-3AD203B41FA5}">
                      <a16:colId xmlns:a16="http://schemas.microsoft.com/office/drawing/2014/main" val="20002"/>
                    </a:ext>
                  </a:extLst>
                </a:gridCol>
                <a:gridCol w="379412">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tblGrid>
              <a:tr h="5175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1" i="0" u="none" strike="noStrike" cap="none" normalizeH="0" baseline="0">
                        <a:ln>
                          <a:noFill/>
                        </a:ln>
                        <a:solidFill>
                          <a:srgbClr val="993300"/>
                        </a:solidFill>
                        <a:effectLst/>
                        <a:latin typeface="Arial" panose="020B0604020202020204" pitchFamily="34" charset="0"/>
                      </a:endParaRPr>
                    </a:p>
                  </a:txBody>
                  <a:tcPr marT="45664" marB="456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72</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81</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64" marB="4566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1" i="0" u="none" strike="noStrike" cap="none" normalizeH="0" baseline="0">
                        <a:ln>
                          <a:noFill/>
                        </a:ln>
                        <a:solidFill>
                          <a:srgbClr val="993300"/>
                        </a:solidFill>
                        <a:effectLst/>
                        <a:latin typeface="Arial" panose="020B0604020202020204" pitchFamily="34" charset="0"/>
                      </a:endParaRPr>
                    </a:p>
                  </a:txBody>
                  <a:tcPr marT="45664" marB="456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27775" name="Text Box 127">
            <a:extLst>
              <a:ext uri="{FF2B5EF4-FFF2-40B4-BE49-F238E27FC236}">
                <a16:creationId xmlns:a16="http://schemas.microsoft.com/office/drawing/2014/main" id="{DA5042A8-441E-4E50-BD0C-940480B308E9}"/>
              </a:ext>
            </a:extLst>
          </p:cNvPr>
          <p:cNvSpPr txBox="1">
            <a:spLocks noChangeArrowheads="1"/>
          </p:cNvSpPr>
          <p:nvPr/>
        </p:nvSpPr>
        <p:spPr bwMode="auto">
          <a:xfrm>
            <a:off x="1828800" y="3048001"/>
            <a:ext cx="8458200" cy="302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dirty="0"/>
              <a:t>Using the above 3-way search tree given below, let us make out some basic properties of an M-way search tree.</a:t>
            </a:r>
          </a:p>
          <a:p>
            <a:pPr eaLnBrk="1" hangingPunct="1">
              <a:buFont typeface="Wingdings" panose="05000000000000000000" pitchFamily="2" charset="2"/>
              <a:buChar char="§"/>
            </a:pPr>
            <a:r>
              <a:rPr lang="en-US" altLang="en-US" sz="1600" b="1" dirty="0"/>
              <a:t>Key values in the sub-tree pointed by P0 are less than the key value K0. Similarly, all key values in the sub-tree pointed by P1 are less than K1, so on and so forth. Thus, the generalized rule is that all key values in the sub-tree pointed by Pi are less than Ki, where 0 ≤ </a:t>
            </a:r>
            <a:r>
              <a:rPr lang="en-US" altLang="en-US" sz="1600" b="1" dirty="0" err="1"/>
              <a:t>i</a:t>
            </a:r>
            <a:r>
              <a:rPr lang="en-US" altLang="en-US" sz="1600" b="1" dirty="0"/>
              <a:t> ≤ n-1.</a:t>
            </a:r>
          </a:p>
          <a:p>
            <a:pPr eaLnBrk="1" hangingPunct="1">
              <a:buFont typeface="Wingdings" panose="05000000000000000000" pitchFamily="2" charset="2"/>
              <a:buChar char="§"/>
            </a:pPr>
            <a:r>
              <a:rPr lang="en-US" altLang="en-US" sz="1600" b="1" dirty="0" err="1"/>
              <a:t>Kkey</a:t>
            </a:r>
            <a:r>
              <a:rPr lang="en-US" altLang="en-US" sz="1600" b="1" dirty="0"/>
              <a:t> values in the sub-tree pointed by P1 are greater than the key value K0. Similarly, all key values in the sub-tree pointed by P2 are greater than K1, so on and so forth. Thus, the generalized rule is that all key values in the sub-tree pointed by Pi are greater than Ki-1, where 0 ≤ </a:t>
            </a:r>
            <a:r>
              <a:rPr lang="en-US" altLang="en-US" sz="1600" b="1" dirty="0" err="1"/>
              <a:t>i</a:t>
            </a:r>
            <a:r>
              <a:rPr lang="en-US" altLang="en-US" sz="1600" b="1" dirty="0"/>
              <a:t> ≤ n-1.</a:t>
            </a:r>
          </a:p>
          <a:p>
            <a:pPr eaLnBrk="1" hangingPunct="1">
              <a:buFont typeface="Wingdings" panose="05000000000000000000" pitchFamily="2" charset="2"/>
              <a:buChar char="§"/>
            </a:pPr>
            <a:r>
              <a:rPr lang="en-US" altLang="en-US" sz="1600" b="1" dirty="0"/>
              <a:t>In an M-way search tree, every sub-tree is also an M-way search tree and follows the same rules.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31BBA6DC-6C36-4353-A249-96431B6FBABE}"/>
              </a:ext>
            </a:extLst>
          </p:cNvPr>
          <p:cNvSpPr>
            <a:spLocks noGrp="1" noChangeArrowheads="1"/>
          </p:cNvSpPr>
          <p:nvPr>
            <p:ph type="title"/>
          </p:nvPr>
        </p:nvSpPr>
        <p:spPr>
          <a:xfrm>
            <a:off x="2514600" y="0"/>
            <a:ext cx="7086600" cy="731838"/>
          </a:xfrm>
        </p:spPr>
        <p:txBody>
          <a:bodyPr>
            <a:normAutofit/>
          </a:bodyPr>
          <a:lstStyle/>
          <a:p>
            <a:pPr eaLnBrk="1" hangingPunct="1"/>
            <a:r>
              <a:rPr lang="en-US" altLang="en-US" sz="4000" b="1" dirty="0">
                <a:solidFill>
                  <a:srgbClr val="FF0000"/>
                </a:solidFill>
              </a:rPr>
              <a:t>B TREES</a:t>
            </a:r>
            <a:r>
              <a:rPr lang="en-US" altLang="en-US" sz="4000" dirty="0">
                <a:solidFill>
                  <a:srgbClr val="FF0000"/>
                </a:solidFill>
              </a:rPr>
              <a:t> </a:t>
            </a:r>
          </a:p>
        </p:txBody>
      </p:sp>
      <p:sp>
        <p:nvSpPr>
          <p:cNvPr id="28675" name="Rectangle 3">
            <a:extLst>
              <a:ext uri="{FF2B5EF4-FFF2-40B4-BE49-F238E27FC236}">
                <a16:creationId xmlns:a16="http://schemas.microsoft.com/office/drawing/2014/main" id="{B757D6E1-0B05-4A3D-ADD4-BF5F9E01884B}"/>
              </a:ext>
            </a:extLst>
          </p:cNvPr>
          <p:cNvSpPr>
            <a:spLocks noGrp="1" noChangeArrowheads="1"/>
          </p:cNvSpPr>
          <p:nvPr>
            <p:ph type="body" idx="1"/>
          </p:nvPr>
        </p:nvSpPr>
        <p:spPr>
          <a:xfrm>
            <a:off x="1524000" y="762000"/>
            <a:ext cx="8839200" cy="6096000"/>
          </a:xfrm>
        </p:spPr>
        <p:txBody>
          <a:bodyPr/>
          <a:lstStyle/>
          <a:p>
            <a:pPr eaLnBrk="1" hangingPunct="1">
              <a:lnSpc>
                <a:spcPct val="110000"/>
              </a:lnSpc>
            </a:pPr>
            <a:r>
              <a:rPr lang="en-US" altLang="en-US" sz="1600" b="1" dirty="0">
                <a:solidFill>
                  <a:schemeClr val="tx1"/>
                </a:solidFill>
              </a:rPr>
              <a:t>A B-tree is a specialized m- way tree that is widely used for disk access. A B tree of order m can have maximum m-1 keys and m pointers to its sub-trees. A B-tree may contain a large number of key values and pointers to sub-trees. Storing a large number of keys in a single node keeps the height of the tree relatively small. </a:t>
            </a:r>
          </a:p>
          <a:p>
            <a:pPr eaLnBrk="1" hangingPunct="1">
              <a:lnSpc>
                <a:spcPct val="110000"/>
              </a:lnSpc>
            </a:pPr>
            <a:r>
              <a:rPr lang="en-US" altLang="en-US" sz="1600" b="1" dirty="0">
                <a:solidFill>
                  <a:schemeClr val="tx1"/>
                </a:solidFill>
              </a:rPr>
              <a:t>A B-tree is designed to store sorted data and allows search, insert, and delete operations to be performed in logarithmic amortized time. A B-tree of order </a:t>
            </a:r>
            <a:r>
              <a:rPr lang="en-US" altLang="en-US" sz="1600" b="1" i="1" dirty="0">
                <a:solidFill>
                  <a:schemeClr val="tx1"/>
                </a:solidFill>
              </a:rPr>
              <a:t>m</a:t>
            </a:r>
            <a:r>
              <a:rPr lang="en-US" altLang="en-US" sz="1600" b="1" dirty="0">
                <a:solidFill>
                  <a:schemeClr val="tx1"/>
                </a:solidFill>
              </a:rPr>
              <a:t> (the maximum number of children that each node can have) is a tree with all the properties of an m-way search tree and in addition has the following properties:</a:t>
            </a:r>
          </a:p>
          <a:p>
            <a:pPr eaLnBrk="1" hangingPunct="1">
              <a:lnSpc>
                <a:spcPct val="110000"/>
              </a:lnSpc>
            </a:pPr>
            <a:r>
              <a:rPr lang="en-US" altLang="en-US" sz="1600" b="1" dirty="0">
                <a:solidFill>
                  <a:schemeClr val="tx1"/>
                </a:solidFill>
              </a:rPr>
              <a:t>Every node in the B-tree has at most (maximum) </a:t>
            </a:r>
            <a:r>
              <a:rPr lang="en-US" altLang="en-US" sz="1600" b="1" i="1" dirty="0">
                <a:solidFill>
                  <a:schemeClr val="tx1"/>
                </a:solidFill>
              </a:rPr>
              <a:t>m</a:t>
            </a:r>
            <a:r>
              <a:rPr lang="en-US" altLang="en-US" sz="1600" b="1" dirty="0">
                <a:solidFill>
                  <a:schemeClr val="tx1"/>
                </a:solidFill>
              </a:rPr>
              <a:t> children. </a:t>
            </a:r>
          </a:p>
          <a:p>
            <a:pPr eaLnBrk="1" hangingPunct="1">
              <a:lnSpc>
                <a:spcPct val="110000"/>
              </a:lnSpc>
            </a:pPr>
            <a:r>
              <a:rPr lang="en-US" altLang="en-US" sz="1600" b="1" dirty="0">
                <a:solidFill>
                  <a:schemeClr val="tx1"/>
                </a:solidFill>
              </a:rPr>
              <a:t>Every node in the B-tree except the root node and leaf nodes have at least (minimum) </a:t>
            </a:r>
            <a:r>
              <a:rPr lang="en-US" altLang="en-US" sz="1600" b="1" i="1" dirty="0">
                <a:solidFill>
                  <a:schemeClr val="tx1"/>
                </a:solidFill>
              </a:rPr>
              <a:t>m</a:t>
            </a:r>
            <a:r>
              <a:rPr lang="en-US" altLang="en-US" sz="1600" b="1" dirty="0">
                <a:solidFill>
                  <a:schemeClr val="tx1"/>
                </a:solidFill>
              </a:rPr>
              <a:t>⁄2 children. This condition helps to keep the tree bushy so that the path from the root node to the leaf is very short even in a tree that stores a lot of data.</a:t>
            </a:r>
          </a:p>
          <a:p>
            <a:pPr eaLnBrk="1" hangingPunct="1">
              <a:lnSpc>
                <a:spcPct val="110000"/>
              </a:lnSpc>
            </a:pPr>
            <a:r>
              <a:rPr lang="en-US" altLang="en-US" sz="1600" b="1" dirty="0">
                <a:solidFill>
                  <a:schemeClr val="tx1"/>
                </a:solidFill>
              </a:rPr>
              <a:t>The root node has at least two children if it is not a terminal (leaf) node. </a:t>
            </a:r>
          </a:p>
          <a:p>
            <a:pPr eaLnBrk="1" hangingPunct="1">
              <a:lnSpc>
                <a:spcPct val="110000"/>
              </a:lnSpc>
            </a:pPr>
            <a:r>
              <a:rPr lang="en-US" altLang="en-US" sz="1600" b="1" dirty="0">
                <a:solidFill>
                  <a:schemeClr val="tx1"/>
                </a:solidFill>
              </a:rPr>
              <a:t>All leaf nodes are at the same level. </a:t>
            </a:r>
          </a:p>
          <a:p>
            <a:pPr eaLnBrk="1" hangingPunct="1">
              <a:lnSpc>
                <a:spcPct val="110000"/>
              </a:lnSpc>
            </a:pPr>
            <a:r>
              <a:rPr lang="en-US" altLang="en-US" sz="1600" b="1" dirty="0">
                <a:solidFill>
                  <a:schemeClr val="tx1"/>
                </a:solidFill>
              </a:rPr>
              <a:t>An internal node in the B tree can have n number of children, where 0 ≤n ≤ m. it is not necessary that every node has the same number of children, but the only restriction is that the node should have at least m/2 children</a:t>
            </a:r>
            <a:r>
              <a:rPr lang="en-US" altLang="en-US" sz="1600" dirty="0">
                <a:solidFill>
                  <a:schemeClr val="tx1"/>
                </a:solidFill>
              </a:rPr>
              <a:t>. </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Line 2">
            <a:extLst>
              <a:ext uri="{FF2B5EF4-FFF2-40B4-BE49-F238E27FC236}">
                <a16:creationId xmlns:a16="http://schemas.microsoft.com/office/drawing/2014/main" id="{A0517E50-70E2-44B1-A024-BA91A613CCF4}"/>
              </a:ext>
            </a:extLst>
          </p:cNvPr>
          <p:cNvSpPr>
            <a:spLocks noChangeShapeType="1"/>
          </p:cNvSpPr>
          <p:nvPr/>
        </p:nvSpPr>
        <p:spPr bwMode="auto">
          <a:xfrm flipH="1">
            <a:off x="3190875" y="565150"/>
            <a:ext cx="1714500" cy="571500"/>
          </a:xfrm>
          <a:prstGeom prst="line">
            <a:avLst/>
          </a:prstGeom>
          <a:noFill/>
          <a:ln w="1587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9699" name="Line 3">
            <a:extLst>
              <a:ext uri="{FF2B5EF4-FFF2-40B4-BE49-F238E27FC236}">
                <a16:creationId xmlns:a16="http://schemas.microsoft.com/office/drawing/2014/main" id="{44AFB475-A12B-4DAE-B301-501FD9F6643C}"/>
              </a:ext>
            </a:extLst>
          </p:cNvPr>
          <p:cNvSpPr>
            <a:spLocks noChangeShapeType="1"/>
          </p:cNvSpPr>
          <p:nvPr/>
        </p:nvSpPr>
        <p:spPr bwMode="auto">
          <a:xfrm>
            <a:off x="5589588" y="565150"/>
            <a:ext cx="1143000" cy="571500"/>
          </a:xfrm>
          <a:prstGeom prst="line">
            <a:avLst/>
          </a:prstGeom>
          <a:noFill/>
          <a:ln w="1587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9700" name="Rectangle 4">
            <a:extLst>
              <a:ext uri="{FF2B5EF4-FFF2-40B4-BE49-F238E27FC236}">
                <a16:creationId xmlns:a16="http://schemas.microsoft.com/office/drawing/2014/main" id="{5D71DE9F-8563-44AB-9916-1B134307588B}"/>
              </a:ext>
            </a:extLst>
          </p:cNvPr>
          <p:cNvSpPr>
            <a:spLocks noChangeArrowheads="1"/>
          </p:cNvSpPr>
          <p:nvPr/>
        </p:nvSpPr>
        <p:spPr bwMode="auto">
          <a:xfrm>
            <a:off x="6011864" y="3089275"/>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9701" name="Rectangle 5">
            <a:extLst>
              <a:ext uri="{FF2B5EF4-FFF2-40B4-BE49-F238E27FC236}">
                <a16:creationId xmlns:a16="http://schemas.microsoft.com/office/drawing/2014/main" id="{B3E2A9FE-A38B-4467-AD12-79CA1AAEA05E}"/>
              </a:ext>
            </a:extLst>
          </p:cNvPr>
          <p:cNvSpPr>
            <a:spLocks noChangeArrowheads="1"/>
          </p:cNvSpPr>
          <p:nvPr/>
        </p:nvSpPr>
        <p:spPr bwMode="auto">
          <a:xfrm>
            <a:off x="6011864" y="3089275"/>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graphicFrame>
        <p:nvGraphicFramePr>
          <p:cNvPr id="179349" name="Group 149">
            <a:extLst>
              <a:ext uri="{FF2B5EF4-FFF2-40B4-BE49-F238E27FC236}">
                <a16:creationId xmlns:a16="http://schemas.microsoft.com/office/drawing/2014/main" id="{9E51E25D-A51C-475E-9D1F-B3A8417E2618}"/>
              </a:ext>
            </a:extLst>
          </p:cNvPr>
          <p:cNvGraphicFramePr>
            <a:graphicFrameLocks noGrp="1"/>
          </p:cNvGraphicFramePr>
          <p:nvPr/>
        </p:nvGraphicFramePr>
        <p:xfrm>
          <a:off x="4876801" y="457200"/>
          <a:ext cx="1019175" cy="228600"/>
        </p:xfrm>
        <a:graphic>
          <a:graphicData uri="http://schemas.openxmlformats.org/drawingml/2006/table">
            <a:tbl>
              <a:tblPr/>
              <a:tblGrid>
                <a:gridCol w="339725">
                  <a:extLst>
                    <a:ext uri="{9D8B030D-6E8A-4147-A177-3AD203B41FA5}">
                      <a16:colId xmlns:a16="http://schemas.microsoft.com/office/drawing/2014/main" val="20000"/>
                    </a:ext>
                  </a:extLst>
                </a:gridCol>
                <a:gridCol w="339725">
                  <a:extLst>
                    <a:ext uri="{9D8B030D-6E8A-4147-A177-3AD203B41FA5}">
                      <a16:colId xmlns:a16="http://schemas.microsoft.com/office/drawing/2014/main" val="20001"/>
                    </a:ext>
                  </a:extLst>
                </a:gridCol>
                <a:gridCol w="339725">
                  <a:extLst>
                    <a:ext uri="{9D8B030D-6E8A-4147-A177-3AD203B41FA5}">
                      <a16:colId xmlns:a16="http://schemas.microsoft.com/office/drawing/2014/main" val="20002"/>
                    </a:ext>
                  </a:extLst>
                </a:gridCol>
              </a:tblGrid>
              <a:tr h="169863">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45</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29712" name="Line 16">
            <a:extLst>
              <a:ext uri="{FF2B5EF4-FFF2-40B4-BE49-F238E27FC236}">
                <a16:creationId xmlns:a16="http://schemas.microsoft.com/office/drawing/2014/main" id="{EAF15A45-14D3-4C12-96DC-7A823C455BF3}"/>
              </a:ext>
            </a:extLst>
          </p:cNvPr>
          <p:cNvSpPr>
            <a:spLocks noChangeShapeType="1"/>
          </p:cNvSpPr>
          <p:nvPr/>
        </p:nvSpPr>
        <p:spPr bwMode="auto">
          <a:xfrm flipH="1">
            <a:off x="2133600" y="1223964"/>
            <a:ext cx="76200" cy="1366837"/>
          </a:xfrm>
          <a:prstGeom prst="line">
            <a:avLst/>
          </a:prstGeom>
          <a:noFill/>
          <a:ln w="1587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9713" name="Line 17">
            <a:extLst>
              <a:ext uri="{FF2B5EF4-FFF2-40B4-BE49-F238E27FC236}">
                <a16:creationId xmlns:a16="http://schemas.microsoft.com/office/drawing/2014/main" id="{297A2781-BB19-4472-85D5-56293800F0B7}"/>
              </a:ext>
            </a:extLst>
          </p:cNvPr>
          <p:cNvSpPr>
            <a:spLocks noChangeShapeType="1"/>
          </p:cNvSpPr>
          <p:nvPr/>
        </p:nvSpPr>
        <p:spPr bwMode="auto">
          <a:xfrm>
            <a:off x="2900363" y="1222375"/>
            <a:ext cx="342900" cy="914400"/>
          </a:xfrm>
          <a:prstGeom prst="line">
            <a:avLst/>
          </a:prstGeom>
          <a:noFill/>
          <a:ln w="1587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9714" name="Line 18">
            <a:extLst>
              <a:ext uri="{FF2B5EF4-FFF2-40B4-BE49-F238E27FC236}">
                <a16:creationId xmlns:a16="http://schemas.microsoft.com/office/drawing/2014/main" id="{E5ABBDDB-FA59-4B95-BE38-DE7A8BEDCEE2}"/>
              </a:ext>
            </a:extLst>
          </p:cNvPr>
          <p:cNvSpPr>
            <a:spLocks noChangeShapeType="1"/>
          </p:cNvSpPr>
          <p:nvPr/>
        </p:nvSpPr>
        <p:spPr bwMode="auto">
          <a:xfrm>
            <a:off x="3578226" y="1223964"/>
            <a:ext cx="841375" cy="1214437"/>
          </a:xfrm>
          <a:prstGeom prst="line">
            <a:avLst/>
          </a:prstGeom>
          <a:noFill/>
          <a:ln w="1587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9715" name="Rectangle 19">
            <a:extLst>
              <a:ext uri="{FF2B5EF4-FFF2-40B4-BE49-F238E27FC236}">
                <a16:creationId xmlns:a16="http://schemas.microsoft.com/office/drawing/2014/main" id="{0F085E7A-4ECA-4297-BE21-3F296780A53F}"/>
              </a:ext>
            </a:extLst>
          </p:cNvPr>
          <p:cNvSpPr>
            <a:spLocks noChangeArrowheads="1"/>
          </p:cNvSpPr>
          <p:nvPr/>
        </p:nvSpPr>
        <p:spPr bwMode="auto">
          <a:xfrm>
            <a:off x="4440239" y="2817813"/>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9716" name="Rectangle 20">
            <a:extLst>
              <a:ext uri="{FF2B5EF4-FFF2-40B4-BE49-F238E27FC236}">
                <a16:creationId xmlns:a16="http://schemas.microsoft.com/office/drawing/2014/main" id="{D73EB18C-7502-43AE-AF28-397A48408372}"/>
              </a:ext>
            </a:extLst>
          </p:cNvPr>
          <p:cNvSpPr>
            <a:spLocks noChangeArrowheads="1"/>
          </p:cNvSpPr>
          <p:nvPr/>
        </p:nvSpPr>
        <p:spPr bwMode="auto">
          <a:xfrm>
            <a:off x="4440239" y="2817813"/>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9717" name="Rectangle 21">
            <a:extLst>
              <a:ext uri="{FF2B5EF4-FFF2-40B4-BE49-F238E27FC236}">
                <a16:creationId xmlns:a16="http://schemas.microsoft.com/office/drawing/2014/main" id="{F2C1EBB5-73CB-432C-977D-AF4739FD4A05}"/>
              </a:ext>
            </a:extLst>
          </p:cNvPr>
          <p:cNvSpPr>
            <a:spLocks noChangeArrowheads="1"/>
          </p:cNvSpPr>
          <p:nvPr/>
        </p:nvSpPr>
        <p:spPr bwMode="auto">
          <a:xfrm>
            <a:off x="4440239" y="2817813"/>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graphicFrame>
        <p:nvGraphicFramePr>
          <p:cNvPr id="179350" name="Group 150">
            <a:extLst>
              <a:ext uri="{FF2B5EF4-FFF2-40B4-BE49-F238E27FC236}">
                <a16:creationId xmlns:a16="http://schemas.microsoft.com/office/drawing/2014/main" id="{DBF842A2-87A6-4FE7-BB90-62B1F0EC163F}"/>
              </a:ext>
            </a:extLst>
          </p:cNvPr>
          <p:cNvGraphicFramePr>
            <a:graphicFrameLocks noGrp="1"/>
          </p:cNvGraphicFramePr>
          <p:nvPr/>
        </p:nvGraphicFramePr>
        <p:xfrm>
          <a:off x="2209801" y="1143000"/>
          <a:ext cx="1698625" cy="228600"/>
        </p:xfrm>
        <a:graphic>
          <a:graphicData uri="http://schemas.openxmlformats.org/drawingml/2006/table">
            <a:tbl>
              <a:tblPr/>
              <a:tblGrid>
                <a:gridCol w="215900">
                  <a:extLst>
                    <a:ext uri="{9D8B030D-6E8A-4147-A177-3AD203B41FA5}">
                      <a16:colId xmlns:a16="http://schemas.microsoft.com/office/drawing/2014/main" val="20000"/>
                    </a:ext>
                  </a:extLst>
                </a:gridCol>
                <a:gridCol w="463550">
                  <a:extLst>
                    <a:ext uri="{9D8B030D-6E8A-4147-A177-3AD203B41FA5}">
                      <a16:colId xmlns:a16="http://schemas.microsoft.com/office/drawing/2014/main" val="20001"/>
                    </a:ext>
                  </a:extLst>
                </a:gridCol>
                <a:gridCol w="339725">
                  <a:extLst>
                    <a:ext uri="{9D8B030D-6E8A-4147-A177-3AD203B41FA5}">
                      <a16:colId xmlns:a16="http://schemas.microsoft.com/office/drawing/2014/main" val="20002"/>
                    </a:ext>
                  </a:extLst>
                </a:gridCol>
                <a:gridCol w="339725">
                  <a:extLst>
                    <a:ext uri="{9D8B030D-6E8A-4147-A177-3AD203B41FA5}">
                      <a16:colId xmlns:a16="http://schemas.microsoft.com/office/drawing/2014/main" val="20003"/>
                    </a:ext>
                  </a:extLst>
                </a:gridCol>
                <a:gridCol w="339725">
                  <a:extLst>
                    <a:ext uri="{9D8B030D-6E8A-4147-A177-3AD203B41FA5}">
                      <a16:colId xmlns:a16="http://schemas.microsoft.com/office/drawing/2014/main" val="20004"/>
                    </a:ext>
                  </a:extLst>
                </a:gridCol>
              </a:tblGrid>
              <a:tr h="169863">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29</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32</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29732" name="Line 36">
            <a:extLst>
              <a:ext uri="{FF2B5EF4-FFF2-40B4-BE49-F238E27FC236}">
                <a16:creationId xmlns:a16="http://schemas.microsoft.com/office/drawing/2014/main" id="{37714382-7B2A-4390-9BAA-0C675D65C8BE}"/>
              </a:ext>
            </a:extLst>
          </p:cNvPr>
          <p:cNvSpPr>
            <a:spLocks noChangeShapeType="1"/>
          </p:cNvSpPr>
          <p:nvPr/>
        </p:nvSpPr>
        <p:spPr bwMode="auto">
          <a:xfrm>
            <a:off x="6467476" y="1325564"/>
            <a:ext cx="161925" cy="579437"/>
          </a:xfrm>
          <a:prstGeom prst="line">
            <a:avLst/>
          </a:prstGeom>
          <a:noFill/>
          <a:ln w="1587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9733" name="Line 37">
            <a:extLst>
              <a:ext uri="{FF2B5EF4-FFF2-40B4-BE49-F238E27FC236}">
                <a16:creationId xmlns:a16="http://schemas.microsoft.com/office/drawing/2014/main" id="{FD6CEF0A-416E-47FD-ACBF-CF6135B1D64F}"/>
              </a:ext>
            </a:extLst>
          </p:cNvPr>
          <p:cNvSpPr>
            <a:spLocks noChangeShapeType="1"/>
          </p:cNvSpPr>
          <p:nvPr/>
        </p:nvSpPr>
        <p:spPr bwMode="auto">
          <a:xfrm>
            <a:off x="7153276" y="1325564"/>
            <a:ext cx="1838325" cy="808037"/>
          </a:xfrm>
          <a:prstGeom prst="line">
            <a:avLst/>
          </a:prstGeom>
          <a:noFill/>
          <a:ln w="1587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9734" name="Rectangle 38">
            <a:extLst>
              <a:ext uri="{FF2B5EF4-FFF2-40B4-BE49-F238E27FC236}">
                <a16:creationId xmlns:a16="http://schemas.microsoft.com/office/drawing/2014/main" id="{0E1CA91A-1F72-44F0-B5DA-F10B5DD8B8F1}"/>
              </a:ext>
            </a:extLst>
          </p:cNvPr>
          <p:cNvSpPr>
            <a:spLocks noChangeArrowheads="1"/>
          </p:cNvSpPr>
          <p:nvPr/>
        </p:nvSpPr>
        <p:spPr bwMode="auto">
          <a:xfrm>
            <a:off x="5246689" y="2919413"/>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29735" name="Rectangle 39">
            <a:extLst>
              <a:ext uri="{FF2B5EF4-FFF2-40B4-BE49-F238E27FC236}">
                <a16:creationId xmlns:a16="http://schemas.microsoft.com/office/drawing/2014/main" id="{36DFA83C-690D-4C69-BA6B-000513AF3B10}"/>
              </a:ext>
            </a:extLst>
          </p:cNvPr>
          <p:cNvSpPr>
            <a:spLocks noChangeArrowheads="1"/>
          </p:cNvSpPr>
          <p:nvPr/>
        </p:nvSpPr>
        <p:spPr bwMode="auto">
          <a:xfrm>
            <a:off x="5246689" y="2919413"/>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graphicFrame>
        <p:nvGraphicFramePr>
          <p:cNvPr id="179351" name="Group 151">
            <a:extLst>
              <a:ext uri="{FF2B5EF4-FFF2-40B4-BE49-F238E27FC236}">
                <a16:creationId xmlns:a16="http://schemas.microsoft.com/office/drawing/2014/main" id="{60FCEAB8-B86D-487F-BBEA-B5E68A64DF0C}"/>
              </a:ext>
            </a:extLst>
          </p:cNvPr>
          <p:cNvGraphicFramePr>
            <a:graphicFrameLocks noGrp="1"/>
          </p:cNvGraphicFramePr>
          <p:nvPr/>
        </p:nvGraphicFramePr>
        <p:xfrm>
          <a:off x="5715001" y="1219200"/>
          <a:ext cx="1698625" cy="228600"/>
        </p:xfrm>
        <a:graphic>
          <a:graphicData uri="http://schemas.openxmlformats.org/drawingml/2006/table">
            <a:tbl>
              <a:tblPr/>
              <a:tblGrid>
                <a:gridCol w="339725">
                  <a:extLst>
                    <a:ext uri="{9D8B030D-6E8A-4147-A177-3AD203B41FA5}">
                      <a16:colId xmlns:a16="http://schemas.microsoft.com/office/drawing/2014/main" val="20000"/>
                    </a:ext>
                  </a:extLst>
                </a:gridCol>
                <a:gridCol w="339725">
                  <a:extLst>
                    <a:ext uri="{9D8B030D-6E8A-4147-A177-3AD203B41FA5}">
                      <a16:colId xmlns:a16="http://schemas.microsoft.com/office/drawing/2014/main" val="20001"/>
                    </a:ext>
                  </a:extLst>
                </a:gridCol>
                <a:gridCol w="339725">
                  <a:extLst>
                    <a:ext uri="{9D8B030D-6E8A-4147-A177-3AD203B41FA5}">
                      <a16:colId xmlns:a16="http://schemas.microsoft.com/office/drawing/2014/main" val="20002"/>
                    </a:ext>
                  </a:extLst>
                </a:gridCol>
                <a:gridCol w="339725">
                  <a:extLst>
                    <a:ext uri="{9D8B030D-6E8A-4147-A177-3AD203B41FA5}">
                      <a16:colId xmlns:a16="http://schemas.microsoft.com/office/drawing/2014/main" val="20003"/>
                    </a:ext>
                  </a:extLst>
                </a:gridCol>
                <a:gridCol w="339725">
                  <a:extLst>
                    <a:ext uri="{9D8B030D-6E8A-4147-A177-3AD203B41FA5}">
                      <a16:colId xmlns:a16="http://schemas.microsoft.com/office/drawing/2014/main" val="20004"/>
                    </a:ext>
                  </a:extLst>
                </a:gridCol>
              </a:tblGrid>
              <a:tr h="169863">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49</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63</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29750" name="Line 54">
            <a:extLst>
              <a:ext uri="{FF2B5EF4-FFF2-40B4-BE49-F238E27FC236}">
                <a16:creationId xmlns:a16="http://schemas.microsoft.com/office/drawing/2014/main" id="{465DB37D-150C-4A6C-83FD-4A1941A29478}"/>
              </a:ext>
            </a:extLst>
          </p:cNvPr>
          <p:cNvSpPr>
            <a:spLocks noChangeShapeType="1"/>
          </p:cNvSpPr>
          <p:nvPr/>
        </p:nvSpPr>
        <p:spPr bwMode="auto">
          <a:xfrm flipH="1">
            <a:off x="5715000" y="1371600"/>
            <a:ext cx="190500" cy="1295400"/>
          </a:xfrm>
          <a:prstGeom prst="line">
            <a:avLst/>
          </a:prstGeom>
          <a:noFill/>
          <a:ln w="1587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aphicFrame>
        <p:nvGraphicFramePr>
          <p:cNvPr id="179256" name="Group 56">
            <a:extLst>
              <a:ext uri="{FF2B5EF4-FFF2-40B4-BE49-F238E27FC236}">
                <a16:creationId xmlns:a16="http://schemas.microsoft.com/office/drawing/2014/main" id="{BCC50E2C-FBA9-4D49-937B-7D567536CF4A}"/>
              </a:ext>
            </a:extLst>
          </p:cNvPr>
          <p:cNvGraphicFramePr>
            <a:graphicFrameLocks noGrp="1"/>
          </p:cNvGraphicFramePr>
          <p:nvPr>
            <p:ph sz="quarter" idx="1"/>
          </p:nvPr>
        </p:nvGraphicFramePr>
        <p:xfrm>
          <a:off x="1524001" y="2667000"/>
          <a:ext cx="1539875" cy="228600"/>
        </p:xfrm>
        <a:graphic>
          <a:graphicData uri="http://schemas.openxmlformats.org/drawingml/2006/table">
            <a:tbl>
              <a:tblPr/>
              <a:tblGrid>
                <a:gridCol w="295275">
                  <a:extLst>
                    <a:ext uri="{9D8B030D-6E8A-4147-A177-3AD203B41FA5}">
                      <a16:colId xmlns:a16="http://schemas.microsoft.com/office/drawing/2014/main" val="20000"/>
                    </a:ext>
                  </a:extLst>
                </a:gridCol>
                <a:gridCol w="328613">
                  <a:extLst>
                    <a:ext uri="{9D8B030D-6E8A-4147-A177-3AD203B41FA5}">
                      <a16:colId xmlns:a16="http://schemas.microsoft.com/office/drawing/2014/main" val="20001"/>
                    </a:ext>
                  </a:extLst>
                </a:gridCol>
                <a:gridCol w="292100">
                  <a:extLst>
                    <a:ext uri="{9D8B030D-6E8A-4147-A177-3AD203B41FA5}">
                      <a16:colId xmlns:a16="http://schemas.microsoft.com/office/drawing/2014/main" val="20002"/>
                    </a:ext>
                  </a:extLst>
                </a:gridCol>
                <a:gridCol w="328612">
                  <a:extLst>
                    <a:ext uri="{9D8B030D-6E8A-4147-A177-3AD203B41FA5}">
                      <a16:colId xmlns:a16="http://schemas.microsoft.com/office/drawing/2014/main" val="20003"/>
                    </a:ext>
                  </a:extLst>
                </a:gridCol>
                <a:gridCol w="295275">
                  <a:extLst>
                    <a:ext uri="{9D8B030D-6E8A-4147-A177-3AD203B41FA5}">
                      <a16:colId xmlns:a16="http://schemas.microsoft.com/office/drawing/2014/main" val="20004"/>
                    </a:ext>
                  </a:extLst>
                </a:gridCol>
              </a:tblGrid>
              <a:tr h="228600">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18</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27</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79270" name="Group 70">
            <a:extLst>
              <a:ext uri="{FF2B5EF4-FFF2-40B4-BE49-F238E27FC236}">
                <a16:creationId xmlns:a16="http://schemas.microsoft.com/office/drawing/2014/main" id="{1633FCFF-A4E2-4FB5-8701-6C1AFEB3DEC6}"/>
              </a:ext>
            </a:extLst>
          </p:cNvPr>
          <p:cNvGraphicFramePr>
            <a:graphicFrameLocks noGrp="1"/>
          </p:cNvGraphicFramePr>
          <p:nvPr>
            <p:ph sz="quarter" idx="2"/>
          </p:nvPr>
        </p:nvGraphicFramePr>
        <p:xfrm>
          <a:off x="2438401" y="2133600"/>
          <a:ext cx="1425575" cy="228600"/>
        </p:xfrm>
        <a:graphic>
          <a:graphicData uri="http://schemas.openxmlformats.org/drawingml/2006/table">
            <a:tbl>
              <a:tblPr/>
              <a:tblGrid>
                <a:gridCol w="274638">
                  <a:extLst>
                    <a:ext uri="{9D8B030D-6E8A-4147-A177-3AD203B41FA5}">
                      <a16:colId xmlns:a16="http://schemas.microsoft.com/office/drawing/2014/main" val="20000"/>
                    </a:ext>
                  </a:extLst>
                </a:gridCol>
                <a:gridCol w="301625">
                  <a:extLst>
                    <a:ext uri="{9D8B030D-6E8A-4147-A177-3AD203B41FA5}">
                      <a16:colId xmlns:a16="http://schemas.microsoft.com/office/drawing/2014/main" val="20001"/>
                    </a:ext>
                  </a:extLst>
                </a:gridCol>
                <a:gridCol w="239712">
                  <a:extLst>
                    <a:ext uri="{9D8B030D-6E8A-4147-A177-3AD203B41FA5}">
                      <a16:colId xmlns:a16="http://schemas.microsoft.com/office/drawing/2014/main" val="20002"/>
                    </a:ext>
                  </a:extLst>
                </a:gridCol>
                <a:gridCol w="334963">
                  <a:extLst>
                    <a:ext uri="{9D8B030D-6E8A-4147-A177-3AD203B41FA5}">
                      <a16:colId xmlns:a16="http://schemas.microsoft.com/office/drawing/2014/main" val="20003"/>
                    </a:ext>
                  </a:extLst>
                </a:gridCol>
                <a:gridCol w="274637">
                  <a:extLst>
                    <a:ext uri="{9D8B030D-6E8A-4147-A177-3AD203B41FA5}">
                      <a16:colId xmlns:a16="http://schemas.microsoft.com/office/drawing/2014/main" val="20004"/>
                    </a:ext>
                  </a:extLst>
                </a:gridCol>
              </a:tblGrid>
              <a:tr h="228600">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30</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31</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79352" name="Group 152">
            <a:extLst>
              <a:ext uri="{FF2B5EF4-FFF2-40B4-BE49-F238E27FC236}">
                <a16:creationId xmlns:a16="http://schemas.microsoft.com/office/drawing/2014/main" id="{DADED787-13DA-404E-9072-6782D9E0F33C}"/>
              </a:ext>
            </a:extLst>
          </p:cNvPr>
          <p:cNvGraphicFramePr>
            <a:graphicFrameLocks noGrp="1"/>
          </p:cNvGraphicFramePr>
          <p:nvPr>
            <p:ph sz="quarter" idx="3"/>
          </p:nvPr>
        </p:nvGraphicFramePr>
        <p:xfrm>
          <a:off x="2841626" y="2514600"/>
          <a:ext cx="2767013" cy="228600"/>
        </p:xfrm>
        <a:graphic>
          <a:graphicData uri="http://schemas.openxmlformats.org/drawingml/2006/table">
            <a:tbl>
              <a:tblPr/>
              <a:tblGrid>
                <a:gridCol w="531813">
                  <a:extLst>
                    <a:ext uri="{9D8B030D-6E8A-4147-A177-3AD203B41FA5}">
                      <a16:colId xmlns:a16="http://schemas.microsoft.com/office/drawing/2014/main" val="20000"/>
                    </a:ext>
                  </a:extLst>
                </a:gridCol>
                <a:gridCol w="585787">
                  <a:extLst>
                    <a:ext uri="{9D8B030D-6E8A-4147-A177-3AD203B41FA5}">
                      <a16:colId xmlns:a16="http://schemas.microsoft.com/office/drawing/2014/main" val="20001"/>
                    </a:ext>
                  </a:extLst>
                </a:gridCol>
                <a:gridCol w="531813">
                  <a:extLst>
                    <a:ext uri="{9D8B030D-6E8A-4147-A177-3AD203B41FA5}">
                      <a16:colId xmlns:a16="http://schemas.microsoft.com/office/drawing/2014/main" val="20002"/>
                    </a:ext>
                  </a:extLst>
                </a:gridCol>
                <a:gridCol w="585787">
                  <a:extLst>
                    <a:ext uri="{9D8B030D-6E8A-4147-A177-3AD203B41FA5}">
                      <a16:colId xmlns:a16="http://schemas.microsoft.com/office/drawing/2014/main" val="20003"/>
                    </a:ext>
                  </a:extLst>
                </a:gridCol>
                <a:gridCol w="531813">
                  <a:extLst>
                    <a:ext uri="{9D8B030D-6E8A-4147-A177-3AD203B41FA5}">
                      <a16:colId xmlns:a16="http://schemas.microsoft.com/office/drawing/2014/main" val="20004"/>
                    </a:ext>
                  </a:extLst>
                </a:gridCol>
              </a:tblGrid>
              <a:tr h="176213">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36</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39</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79354" name="Group 154">
            <a:extLst>
              <a:ext uri="{FF2B5EF4-FFF2-40B4-BE49-F238E27FC236}">
                <a16:creationId xmlns:a16="http://schemas.microsoft.com/office/drawing/2014/main" id="{0A2231DF-060B-4207-8CFF-22421E229894}"/>
              </a:ext>
            </a:extLst>
          </p:cNvPr>
          <p:cNvGraphicFramePr>
            <a:graphicFrameLocks noGrp="1"/>
          </p:cNvGraphicFramePr>
          <p:nvPr>
            <p:ph sz="quarter" idx="4"/>
          </p:nvPr>
        </p:nvGraphicFramePr>
        <p:xfrm>
          <a:off x="5486400" y="2590801"/>
          <a:ext cx="2667000" cy="518048"/>
        </p:xfrm>
        <a:graphic>
          <a:graphicData uri="http://schemas.openxmlformats.org/drawingml/2006/table">
            <a:tbl>
              <a:tblPr/>
              <a:tblGrid>
                <a:gridCol w="371475">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384175">
                  <a:extLst>
                    <a:ext uri="{9D8B030D-6E8A-4147-A177-3AD203B41FA5}">
                      <a16:colId xmlns:a16="http://schemas.microsoft.com/office/drawing/2014/main" val="20002"/>
                    </a:ext>
                  </a:extLst>
                </a:gridCol>
                <a:gridCol w="395288">
                  <a:extLst>
                    <a:ext uri="{9D8B030D-6E8A-4147-A177-3AD203B41FA5}">
                      <a16:colId xmlns:a16="http://schemas.microsoft.com/office/drawing/2014/main" val="20003"/>
                    </a:ext>
                  </a:extLst>
                </a:gridCol>
                <a:gridCol w="369887">
                  <a:extLst>
                    <a:ext uri="{9D8B030D-6E8A-4147-A177-3AD203B41FA5}">
                      <a16:colId xmlns:a16="http://schemas.microsoft.com/office/drawing/2014/main" val="20004"/>
                    </a:ext>
                  </a:extLst>
                </a:gridCol>
                <a:gridCol w="368300">
                  <a:extLst>
                    <a:ext uri="{9D8B030D-6E8A-4147-A177-3AD203B41FA5}">
                      <a16:colId xmlns:a16="http://schemas.microsoft.com/office/drawing/2014/main" val="20005"/>
                    </a:ext>
                  </a:extLst>
                </a:gridCol>
                <a:gridCol w="371475">
                  <a:extLst>
                    <a:ext uri="{9D8B030D-6E8A-4147-A177-3AD203B41FA5}">
                      <a16:colId xmlns:a16="http://schemas.microsoft.com/office/drawing/2014/main" val="20006"/>
                    </a:ext>
                  </a:extLst>
                </a:gridCol>
              </a:tblGrid>
              <a:tr h="51752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64" marB="456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46</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64" marB="456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64" marB="456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47</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64" marB="456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64" marB="456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a:ln>
                          <a:noFill/>
                        </a:ln>
                        <a:solidFill>
                          <a:srgbClr val="993300"/>
                        </a:solidFill>
                        <a:effectLst/>
                        <a:latin typeface="Arial" panose="020B0604020202020204" pitchFamily="34" charset="0"/>
                      </a:endParaRPr>
                    </a:p>
                  </a:txBody>
                  <a:tcPr marT="45664" marB="456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a:ln>
                          <a:noFill/>
                        </a:ln>
                        <a:solidFill>
                          <a:srgbClr val="993300"/>
                        </a:solidFill>
                        <a:effectLst/>
                        <a:latin typeface="Arial" panose="020B0604020202020204" pitchFamily="34" charset="0"/>
                      </a:endParaRPr>
                    </a:p>
                  </a:txBody>
                  <a:tcPr marT="45664" marB="4566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79316" name="Group 116">
            <a:extLst>
              <a:ext uri="{FF2B5EF4-FFF2-40B4-BE49-F238E27FC236}">
                <a16:creationId xmlns:a16="http://schemas.microsoft.com/office/drawing/2014/main" id="{D0505D0C-30E9-443F-93EC-3F5C9881240F}"/>
              </a:ext>
            </a:extLst>
          </p:cNvPr>
          <p:cNvGraphicFramePr>
            <a:graphicFrameLocks noGrp="1"/>
          </p:cNvGraphicFramePr>
          <p:nvPr/>
        </p:nvGraphicFramePr>
        <p:xfrm>
          <a:off x="5715000" y="1905000"/>
          <a:ext cx="2133600" cy="381000"/>
        </p:xfrm>
        <a:graphic>
          <a:graphicData uri="http://schemas.openxmlformats.org/drawingml/2006/table">
            <a:tbl>
              <a:tblPr/>
              <a:tblGrid>
                <a:gridCol w="292100">
                  <a:extLst>
                    <a:ext uri="{9D8B030D-6E8A-4147-A177-3AD203B41FA5}">
                      <a16:colId xmlns:a16="http://schemas.microsoft.com/office/drawing/2014/main" val="20000"/>
                    </a:ext>
                  </a:extLst>
                </a:gridCol>
                <a:gridCol w="322263">
                  <a:extLst>
                    <a:ext uri="{9D8B030D-6E8A-4147-A177-3AD203B41FA5}">
                      <a16:colId xmlns:a16="http://schemas.microsoft.com/office/drawing/2014/main" val="20001"/>
                    </a:ext>
                  </a:extLst>
                </a:gridCol>
                <a:gridCol w="292100">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292100">
                  <a:extLst>
                    <a:ext uri="{9D8B030D-6E8A-4147-A177-3AD203B41FA5}">
                      <a16:colId xmlns:a16="http://schemas.microsoft.com/office/drawing/2014/main" val="20004"/>
                    </a:ext>
                  </a:extLst>
                </a:gridCol>
                <a:gridCol w="322262">
                  <a:extLst>
                    <a:ext uri="{9D8B030D-6E8A-4147-A177-3AD203B41FA5}">
                      <a16:colId xmlns:a16="http://schemas.microsoft.com/office/drawing/2014/main" val="20005"/>
                    </a:ext>
                  </a:extLst>
                </a:gridCol>
                <a:gridCol w="292100">
                  <a:extLst>
                    <a:ext uri="{9D8B030D-6E8A-4147-A177-3AD203B41FA5}">
                      <a16:colId xmlns:a16="http://schemas.microsoft.com/office/drawing/2014/main" val="20006"/>
                    </a:ext>
                  </a:extLst>
                </a:gridCol>
              </a:tblGrid>
              <a:tr h="3810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54</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59</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61</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79334" name="Group 134">
            <a:extLst>
              <a:ext uri="{FF2B5EF4-FFF2-40B4-BE49-F238E27FC236}">
                <a16:creationId xmlns:a16="http://schemas.microsoft.com/office/drawing/2014/main" id="{65278628-2DCA-4F20-A6F7-FEF855D8A292}"/>
              </a:ext>
            </a:extLst>
          </p:cNvPr>
          <p:cNvGraphicFramePr>
            <a:graphicFrameLocks noGrp="1"/>
          </p:cNvGraphicFramePr>
          <p:nvPr/>
        </p:nvGraphicFramePr>
        <p:xfrm>
          <a:off x="8458200" y="2133600"/>
          <a:ext cx="1600200" cy="230188"/>
        </p:xfrm>
        <a:graphic>
          <a:graphicData uri="http://schemas.openxmlformats.org/drawingml/2006/table">
            <a:tbl>
              <a:tblPr/>
              <a:tblGrid>
                <a:gridCol w="307975">
                  <a:extLst>
                    <a:ext uri="{9D8B030D-6E8A-4147-A177-3AD203B41FA5}">
                      <a16:colId xmlns:a16="http://schemas.microsoft.com/office/drawing/2014/main" val="20000"/>
                    </a:ext>
                  </a:extLst>
                </a:gridCol>
                <a:gridCol w="338138">
                  <a:extLst>
                    <a:ext uri="{9D8B030D-6E8A-4147-A177-3AD203B41FA5}">
                      <a16:colId xmlns:a16="http://schemas.microsoft.com/office/drawing/2014/main" val="20001"/>
                    </a:ext>
                  </a:extLst>
                </a:gridCol>
                <a:gridCol w="307975">
                  <a:extLst>
                    <a:ext uri="{9D8B030D-6E8A-4147-A177-3AD203B41FA5}">
                      <a16:colId xmlns:a16="http://schemas.microsoft.com/office/drawing/2014/main" val="20002"/>
                    </a:ext>
                  </a:extLst>
                </a:gridCol>
                <a:gridCol w="338137">
                  <a:extLst>
                    <a:ext uri="{9D8B030D-6E8A-4147-A177-3AD203B41FA5}">
                      <a16:colId xmlns:a16="http://schemas.microsoft.com/office/drawing/2014/main" val="20003"/>
                    </a:ext>
                  </a:extLst>
                </a:gridCol>
                <a:gridCol w="307975">
                  <a:extLst>
                    <a:ext uri="{9D8B030D-6E8A-4147-A177-3AD203B41FA5}">
                      <a16:colId xmlns:a16="http://schemas.microsoft.com/office/drawing/2014/main" val="20004"/>
                    </a:ext>
                  </a:extLst>
                </a:gridCol>
              </a:tblGrid>
              <a:tr h="2301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67</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72</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29843" name="Text Box 148">
            <a:extLst>
              <a:ext uri="{FF2B5EF4-FFF2-40B4-BE49-F238E27FC236}">
                <a16:creationId xmlns:a16="http://schemas.microsoft.com/office/drawing/2014/main" id="{484C3F3B-9F14-4D1C-86FD-519FBF1995C1}"/>
              </a:ext>
            </a:extLst>
          </p:cNvPr>
          <p:cNvSpPr txBox="1">
            <a:spLocks noChangeArrowheads="1"/>
          </p:cNvSpPr>
          <p:nvPr/>
        </p:nvSpPr>
        <p:spPr bwMode="auto">
          <a:xfrm>
            <a:off x="1524000" y="3276600"/>
            <a:ext cx="88392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t>Insert Operation</a:t>
            </a:r>
          </a:p>
          <a:p>
            <a:pPr eaLnBrk="1" hangingPunct="1"/>
            <a:r>
              <a:rPr lang="en-US" altLang="en-US" sz="1600" dirty="0"/>
              <a:t>In a B tree all insertions are done at the leaf node level. A new value is inserted in the B tree using the algorithm given below. </a:t>
            </a:r>
          </a:p>
          <a:p>
            <a:pPr eaLnBrk="1" hangingPunct="1"/>
            <a:r>
              <a:rPr lang="en-US" altLang="en-US" sz="1600" dirty="0"/>
              <a:t>Search the B tree to find the leaf node where the new key value should be inserted. </a:t>
            </a:r>
          </a:p>
          <a:p>
            <a:pPr eaLnBrk="1" hangingPunct="1"/>
            <a:r>
              <a:rPr lang="en-US" altLang="en-US" sz="1600" dirty="0"/>
              <a:t>If the leaf node is not full, that is it contains less than m-1 key values then insert the new element in the node, keeping the node's elements ordered. </a:t>
            </a:r>
          </a:p>
          <a:p>
            <a:pPr eaLnBrk="1" hangingPunct="1"/>
            <a:r>
              <a:rPr lang="en-US" altLang="en-US" sz="1600" dirty="0"/>
              <a:t>if the leaf node is full, that is the leaf node already contain m-1 key values then</a:t>
            </a:r>
          </a:p>
          <a:p>
            <a:pPr lvl="1" eaLnBrk="1" hangingPunct="1"/>
            <a:r>
              <a:rPr lang="en-US" altLang="en-US" sz="1600" dirty="0"/>
              <a:t>insert the new value in order into the existing set of keys</a:t>
            </a:r>
          </a:p>
          <a:p>
            <a:pPr lvl="1" eaLnBrk="1" hangingPunct="1"/>
            <a:r>
              <a:rPr lang="en-US" altLang="en-US" sz="1600" dirty="0"/>
              <a:t>split the node at its median into two nodes. note that the split nodes are half full.</a:t>
            </a:r>
          </a:p>
          <a:p>
            <a:pPr lvl="1" eaLnBrk="1" hangingPunct="1"/>
            <a:r>
              <a:rPr lang="en-US" altLang="en-US" sz="1600" dirty="0"/>
              <a:t>push the median element up to its parent’s node. If the parent’s node is already full, then split the parent node by following the same steps.</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Line 2">
            <a:extLst>
              <a:ext uri="{FF2B5EF4-FFF2-40B4-BE49-F238E27FC236}">
                <a16:creationId xmlns:a16="http://schemas.microsoft.com/office/drawing/2014/main" id="{F3885FFF-9D60-4079-ABD9-A25418FE1255}"/>
              </a:ext>
            </a:extLst>
          </p:cNvPr>
          <p:cNvSpPr>
            <a:spLocks noChangeShapeType="1"/>
          </p:cNvSpPr>
          <p:nvPr/>
        </p:nvSpPr>
        <p:spPr bwMode="auto">
          <a:xfrm flipH="1">
            <a:off x="4876800" y="1371600"/>
            <a:ext cx="457200" cy="4572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0723" name="Line 3">
            <a:extLst>
              <a:ext uri="{FF2B5EF4-FFF2-40B4-BE49-F238E27FC236}">
                <a16:creationId xmlns:a16="http://schemas.microsoft.com/office/drawing/2014/main" id="{095B8039-B671-42A2-8906-13EECAD4A3AE}"/>
              </a:ext>
            </a:extLst>
          </p:cNvPr>
          <p:cNvSpPr>
            <a:spLocks noChangeShapeType="1"/>
          </p:cNvSpPr>
          <p:nvPr/>
        </p:nvSpPr>
        <p:spPr bwMode="auto">
          <a:xfrm>
            <a:off x="6019800" y="1295400"/>
            <a:ext cx="914400" cy="4572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0724" name="Line 4">
            <a:extLst>
              <a:ext uri="{FF2B5EF4-FFF2-40B4-BE49-F238E27FC236}">
                <a16:creationId xmlns:a16="http://schemas.microsoft.com/office/drawing/2014/main" id="{C28C3E70-1BDB-40C0-AA82-47F8D5D6AE0A}"/>
              </a:ext>
            </a:extLst>
          </p:cNvPr>
          <p:cNvSpPr>
            <a:spLocks noChangeShapeType="1"/>
          </p:cNvSpPr>
          <p:nvPr/>
        </p:nvSpPr>
        <p:spPr bwMode="auto">
          <a:xfrm>
            <a:off x="6629400" y="1219200"/>
            <a:ext cx="2438400" cy="5334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0725" name="Rectangle 5">
            <a:extLst>
              <a:ext uri="{FF2B5EF4-FFF2-40B4-BE49-F238E27FC236}">
                <a16:creationId xmlns:a16="http://schemas.microsoft.com/office/drawing/2014/main" id="{54DE0B6D-1445-4533-BA38-6BB3CAF68308}"/>
              </a:ext>
            </a:extLst>
          </p:cNvPr>
          <p:cNvSpPr>
            <a:spLocks noChangeArrowheads="1"/>
          </p:cNvSpPr>
          <p:nvPr/>
        </p:nvSpPr>
        <p:spPr bwMode="auto">
          <a:xfrm>
            <a:off x="4537076" y="3146425"/>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0726" name="Rectangle 6">
            <a:extLst>
              <a:ext uri="{FF2B5EF4-FFF2-40B4-BE49-F238E27FC236}">
                <a16:creationId xmlns:a16="http://schemas.microsoft.com/office/drawing/2014/main" id="{6B414B7F-89BA-4870-83D9-60039D20AC7E}"/>
              </a:ext>
            </a:extLst>
          </p:cNvPr>
          <p:cNvSpPr>
            <a:spLocks noChangeArrowheads="1"/>
          </p:cNvSpPr>
          <p:nvPr/>
        </p:nvSpPr>
        <p:spPr bwMode="auto">
          <a:xfrm>
            <a:off x="4537076" y="3146425"/>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0727" name="Rectangle 7">
            <a:extLst>
              <a:ext uri="{FF2B5EF4-FFF2-40B4-BE49-F238E27FC236}">
                <a16:creationId xmlns:a16="http://schemas.microsoft.com/office/drawing/2014/main" id="{2F487AC0-38B6-4091-91AF-ABD578E5F0CA}"/>
              </a:ext>
            </a:extLst>
          </p:cNvPr>
          <p:cNvSpPr>
            <a:spLocks noChangeArrowheads="1"/>
          </p:cNvSpPr>
          <p:nvPr/>
        </p:nvSpPr>
        <p:spPr bwMode="auto">
          <a:xfrm>
            <a:off x="4537076" y="3146425"/>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graphicFrame>
        <p:nvGraphicFramePr>
          <p:cNvPr id="180625" name="Group 401">
            <a:extLst>
              <a:ext uri="{FF2B5EF4-FFF2-40B4-BE49-F238E27FC236}">
                <a16:creationId xmlns:a16="http://schemas.microsoft.com/office/drawing/2014/main" id="{C451E434-CA1F-408B-9B5F-0C995B013B10}"/>
              </a:ext>
            </a:extLst>
          </p:cNvPr>
          <p:cNvGraphicFramePr>
            <a:graphicFrameLocks noGrp="1"/>
          </p:cNvGraphicFramePr>
          <p:nvPr/>
        </p:nvGraphicFramePr>
        <p:xfrm>
          <a:off x="4572000" y="1143000"/>
          <a:ext cx="2209800" cy="228600"/>
        </p:xfrm>
        <a:graphic>
          <a:graphicData uri="http://schemas.openxmlformats.org/drawingml/2006/table">
            <a:tbl>
              <a:tblPr/>
              <a:tblGrid>
                <a:gridCol w="303213">
                  <a:extLst>
                    <a:ext uri="{9D8B030D-6E8A-4147-A177-3AD203B41FA5}">
                      <a16:colId xmlns:a16="http://schemas.microsoft.com/office/drawing/2014/main" val="20000"/>
                    </a:ext>
                  </a:extLst>
                </a:gridCol>
                <a:gridCol w="331787">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gridCol w="333375">
                  <a:extLst>
                    <a:ext uri="{9D8B030D-6E8A-4147-A177-3AD203B41FA5}">
                      <a16:colId xmlns:a16="http://schemas.microsoft.com/office/drawing/2014/main" val="20003"/>
                    </a:ext>
                  </a:extLst>
                </a:gridCol>
                <a:gridCol w="303212">
                  <a:extLst>
                    <a:ext uri="{9D8B030D-6E8A-4147-A177-3AD203B41FA5}">
                      <a16:colId xmlns:a16="http://schemas.microsoft.com/office/drawing/2014/main" val="20004"/>
                    </a:ext>
                  </a:extLst>
                </a:gridCol>
                <a:gridCol w="331788">
                  <a:extLst>
                    <a:ext uri="{9D8B030D-6E8A-4147-A177-3AD203B41FA5}">
                      <a16:colId xmlns:a16="http://schemas.microsoft.com/office/drawing/2014/main" val="20005"/>
                    </a:ext>
                  </a:extLst>
                </a:gridCol>
                <a:gridCol w="303212">
                  <a:extLst>
                    <a:ext uri="{9D8B030D-6E8A-4147-A177-3AD203B41FA5}">
                      <a16:colId xmlns:a16="http://schemas.microsoft.com/office/drawing/2014/main" val="20006"/>
                    </a:ext>
                  </a:extLst>
                </a:gridCol>
              </a:tblGrid>
              <a:tr h="16827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18</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45</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72</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30746" name="Text Box 26">
            <a:extLst>
              <a:ext uri="{FF2B5EF4-FFF2-40B4-BE49-F238E27FC236}">
                <a16:creationId xmlns:a16="http://schemas.microsoft.com/office/drawing/2014/main" id="{FAA9C9BB-8F78-4802-99ED-4D4FD21BF572}"/>
              </a:ext>
            </a:extLst>
          </p:cNvPr>
          <p:cNvSpPr txBox="1">
            <a:spLocks noChangeArrowheads="1"/>
          </p:cNvSpPr>
          <p:nvPr/>
        </p:nvSpPr>
        <p:spPr bwMode="auto">
          <a:xfrm>
            <a:off x="2209800" y="457200"/>
            <a:ext cx="800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b="1" dirty="0">
                <a:solidFill>
                  <a:srgbClr val="FF0000"/>
                </a:solidFill>
              </a:rPr>
              <a:t>Example: Look at the B tree of order 5 given below and insert 8, 9, 39 into it.</a:t>
            </a:r>
          </a:p>
        </p:txBody>
      </p:sp>
      <p:sp>
        <p:nvSpPr>
          <p:cNvPr id="30747" name="Line 27">
            <a:extLst>
              <a:ext uri="{FF2B5EF4-FFF2-40B4-BE49-F238E27FC236}">
                <a16:creationId xmlns:a16="http://schemas.microsoft.com/office/drawing/2014/main" id="{15A282C9-34F1-4BE1-8F4E-D567701601D9}"/>
              </a:ext>
            </a:extLst>
          </p:cNvPr>
          <p:cNvSpPr>
            <a:spLocks noChangeShapeType="1"/>
          </p:cNvSpPr>
          <p:nvPr/>
        </p:nvSpPr>
        <p:spPr bwMode="auto">
          <a:xfrm flipH="1">
            <a:off x="2590800" y="1295400"/>
            <a:ext cx="2057400" cy="4572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aphicFrame>
        <p:nvGraphicFramePr>
          <p:cNvPr id="180252" name="Group 28">
            <a:extLst>
              <a:ext uri="{FF2B5EF4-FFF2-40B4-BE49-F238E27FC236}">
                <a16:creationId xmlns:a16="http://schemas.microsoft.com/office/drawing/2014/main" id="{F1A37E0C-0982-425A-8A1C-3A31DEDB6586}"/>
              </a:ext>
            </a:extLst>
          </p:cNvPr>
          <p:cNvGraphicFramePr>
            <a:graphicFrameLocks noGrp="1"/>
          </p:cNvGraphicFramePr>
          <p:nvPr>
            <p:ph sz="quarter" idx="1"/>
          </p:nvPr>
        </p:nvGraphicFramePr>
        <p:xfrm>
          <a:off x="1524001" y="1752600"/>
          <a:ext cx="1539875" cy="304800"/>
        </p:xfrm>
        <a:graphic>
          <a:graphicData uri="http://schemas.openxmlformats.org/drawingml/2006/table">
            <a:tbl>
              <a:tblPr/>
              <a:tblGrid>
                <a:gridCol w="306388">
                  <a:extLst>
                    <a:ext uri="{9D8B030D-6E8A-4147-A177-3AD203B41FA5}">
                      <a16:colId xmlns:a16="http://schemas.microsoft.com/office/drawing/2014/main" val="20000"/>
                    </a:ext>
                  </a:extLst>
                </a:gridCol>
                <a:gridCol w="309562">
                  <a:extLst>
                    <a:ext uri="{9D8B030D-6E8A-4147-A177-3AD203B41FA5}">
                      <a16:colId xmlns:a16="http://schemas.microsoft.com/office/drawing/2014/main" val="20001"/>
                    </a:ext>
                  </a:extLst>
                </a:gridCol>
                <a:gridCol w="307975">
                  <a:extLst>
                    <a:ext uri="{9D8B030D-6E8A-4147-A177-3AD203B41FA5}">
                      <a16:colId xmlns:a16="http://schemas.microsoft.com/office/drawing/2014/main" val="20002"/>
                    </a:ext>
                  </a:extLst>
                </a:gridCol>
                <a:gridCol w="309563">
                  <a:extLst>
                    <a:ext uri="{9D8B030D-6E8A-4147-A177-3AD203B41FA5}">
                      <a16:colId xmlns:a16="http://schemas.microsoft.com/office/drawing/2014/main" val="20003"/>
                    </a:ext>
                  </a:extLst>
                </a:gridCol>
                <a:gridCol w="306387">
                  <a:extLst>
                    <a:ext uri="{9D8B030D-6E8A-4147-A177-3AD203B41FA5}">
                      <a16:colId xmlns:a16="http://schemas.microsoft.com/office/drawing/2014/main" val="20004"/>
                    </a:ext>
                  </a:extLst>
                </a:gridCol>
              </a:tblGrid>
              <a:tr h="304800">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7</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11</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80626" name="Group 402">
            <a:extLst>
              <a:ext uri="{FF2B5EF4-FFF2-40B4-BE49-F238E27FC236}">
                <a16:creationId xmlns:a16="http://schemas.microsoft.com/office/drawing/2014/main" id="{F12CD365-7DD4-4B06-B8E4-44F755F25D1C}"/>
              </a:ext>
            </a:extLst>
          </p:cNvPr>
          <p:cNvGraphicFramePr>
            <a:graphicFrameLocks noGrp="1"/>
          </p:cNvGraphicFramePr>
          <p:nvPr>
            <p:ph sz="quarter" idx="2"/>
          </p:nvPr>
        </p:nvGraphicFramePr>
        <p:xfrm>
          <a:off x="5410200" y="1752601"/>
          <a:ext cx="2895600" cy="365602"/>
        </p:xfrm>
        <a:graphic>
          <a:graphicData uri="http://schemas.openxmlformats.org/drawingml/2006/table">
            <a:tbl>
              <a:tblPr/>
              <a:tblGrid>
                <a:gridCol w="311150">
                  <a:extLst>
                    <a:ext uri="{9D8B030D-6E8A-4147-A177-3AD203B41FA5}">
                      <a16:colId xmlns:a16="http://schemas.microsoft.com/office/drawing/2014/main" val="20000"/>
                    </a:ext>
                  </a:extLst>
                </a:gridCol>
                <a:gridCol w="29845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42900">
                  <a:extLst>
                    <a:ext uri="{9D8B030D-6E8A-4147-A177-3AD203B41FA5}">
                      <a16:colId xmlns:a16="http://schemas.microsoft.com/office/drawing/2014/main" val="20003"/>
                    </a:ext>
                  </a:extLst>
                </a:gridCol>
                <a:gridCol w="365125">
                  <a:extLst>
                    <a:ext uri="{9D8B030D-6E8A-4147-A177-3AD203B41FA5}">
                      <a16:colId xmlns:a16="http://schemas.microsoft.com/office/drawing/2014/main" val="20004"/>
                    </a:ext>
                  </a:extLst>
                </a:gridCol>
                <a:gridCol w="290513">
                  <a:extLst>
                    <a:ext uri="{9D8B030D-6E8A-4147-A177-3AD203B41FA5}">
                      <a16:colId xmlns:a16="http://schemas.microsoft.com/office/drawing/2014/main" val="20005"/>
                    </a:ext>
                  </a:extLst>
                </a:gridCol>
                <a:gridCol w="312737">
                  <a:extLst>
                    <a:ext uri="{9D8B030D-6E8A-4147-A177-3AD203B41FA5}">
                      <a16:colId xmlns:a16="http://schemas.microsoft.com/office/drawing/2014/main" val="20006"/>
                    </a:ext>
                  </a:extLst>
                </a:gridCol>
                <a:gridCol w="307975">
                  <a:extLst>
                    <a:ext uri="{9D8B030D-6E8A-4147-A177-3AD203B41FA5}">
                      <a16:colId xmlns:a16="http://schemas.microsoft.com/office/drawing/2014/main" val="20007"/>
                    </a:ext>
                  </a:extLst>
                </a:gridCol>
                <a:gridCol w="311150">
                  <a:extLst>
                    <a:ext uri="{9D8B030D-6E8A-4147-A177-3AD203B41FA5}">
                      <a16:colId xmlns:a16="http://schemas.microsoft.com/office/drawing/2014/main" val="20008"/>
                    </a:ext>
                  </a:extLst>
                </a:gridCol>
              </a:tblGrid>
              <a:tr h="36512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21</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27</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36</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42</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80288" name="Group 64">
            <a:extLst>
              <a:ext uri="{FF2B5EF4-FFF2-40B4-BE49-F238E27FC236}">
                <a16:creationId xmlns:a16="http://schemas.microsoft.com/office/drawing/2014/main" id="{E06ABF07-5947-43BB-A3E7-F5ABD58451AE}"/>
              </a:ext>
            </a:extLst>
          </p:cNvPr>
          <p:cNvGraphicFramePr>
            <a:graphicFrameLocks noGrp="1"/>
          </p:cNvGraphicFramePr>
          <p:nvPr>
            <p:ph sz="quarter" idx="3"/>
          </p:nvPr>
        </p:nvGraphicFramePr>
        <p:xfrm>
          <a:off x="2720976" y="1828800"/>
          <a:ext cx="2887663" cy="228600"/>
        </p:xfrm>
        <a:graphic>
          <a:graphicData uri="http://schemas.openxmlformats.org/drawingml/2006/table">
            <a:tbl>
              <a:tblPr/>
              <a:tblGrid>
                <a:gridCol w="554038">
                  <a:extLst>
                    <a:ext uri="{9D8B030D-6E8A-4147-A177-3AD203B41FA5}">
                      <a16:colId xmlns:a16="http://schemas.microsoft.com/office/drawing/2014/main" val="20000"/>
                    </a:ext>
                  </a:extLst>
                </a:gridCol>
                <a:gridCol w="611187">
                  <a:extLst>
                    <a:ext uri="{9D8B030D-6E8A-4147-A177-3AD203B41FA5}">
                      <a16:colId xmlns:a16="http://schemas.microsoft.com/office/drawing/2014/main" val="20001"/>
                    </a:ext>
                  </a:extLst>
                </a:gridCol>
                <a:gridCol w="557213">
                  <a:extLst>
                    <a:ext uri="{9D8B030D-6E8A-4147-A177-3AD203B41FA5}">
                      <a16:colId xmlns:a16="http://schemas.microsoft.com/office/drawing/2014/main" val="20002"/>
                    </a:ext>
                  </a:extLst>
                </a:gridCol>
                <a:gridCol w="611187">
                  <a:extLst>
                    <a:ext uri="{9D8B030D-6E8A-4147-A177-3AD203B41FA5}">
                      <a16:colId xmlns:a16="http://schemas.microsoft.com/office/drawing/2014/main" val="20003"/>
                    </a:ext>
                  </a:extLst>
                </a:gridCol>
                <a:gridCol w="554038">
                  <a:extLst>
                    <a:ext uri="{9D8B030D-6E8A-4147-A177-3AD203B41FA5}">
                      <a16:colId xmlns:a16="http://schemas.microsoft.com/office/drawing/2014/main" val="20004"/>
                    </a:ext>
                  </a:extLst>
                </a:gridCol>
              </a:tblGrid>
              <a:tr h="228600">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54</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63</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80627" name="Group 403">
            <a:extLst>
              <a:ext uri="{FF2B5EF4-FFF2-40B4-BE49-F238E27FC236}">
                <a16:creationId xmlns:a16="http://schemas.microsoft.com/office/drawing/2014/main" id="{F2D399C1-81DB-4155-9008-3D46D57F54D3}"/>
              </a:ext>
            </a:extLst>
          </p:cNvPr>
          <p:cNvGraphicFramePr>
            <a:graphicFrameLocks noGrp="1"/>
          </p:cNvGraphicFramePr>
          <p:nvPr>
            <p:ph sz="quarter" idx="4"/>
          </p:nvPr>
        </p:nvGraphicFramePr>
        <p:xfrm>
          <a:off x="8404226" y="1752600"/>
          <a:ext cx="2263775" cy="228600"/>
        </p:xfrm>
        <a:graphic>
          <a:graphicData uri="http://schemas.openxmlformats.org/drawingml/2006/table">
            <a:tbl>
              <a:tblPr/>
              <a:tblGrid>
                <a:gridCol w="309563">
                  <a:extLst>
                    <a:ext uri="{9D8B030D-6E8A-4147-A177-3AD203B41FA5}">
                      <a16:colId xmlns:a16="http://schemas.microsoft.com/office/drawing/2014/main" val="20000"/>
                    </a:ext>
                  </a:extLst>
                </a:gridCol>
                <a:gridCol w="341312">
                  <a:extLst>
                    <a:ext uri="{9D8B030D-6E8A-4147-A177-3AD203B41FA5}">
                      <a16:colId xmlns:a16="http://schemas.microsoft.com/office/drawing/2014/main" val="20001"/>
                    </a:ext>
                  </a:extLst>
                </a:gridCol>
                <a:gridCol w="309563">
                  <a:extLst>
                    <a:ext uri="{9D8B030D-6E8A-4147-A177-3AD203B41FA5}">
                      <a16:colId xmlns:a16="http://schemas.microsoft.com/office/drawing/2014/main" val="20002"/>
                    </a:ext>
                  </a:extLst>
                </a:gridCol>
                <a:gridCol w="342900">
                  <a:extLst>
                    <a:ext uri="{9D8B030D-6E8A-4147-A177-3AD203B41FA5}">
                      <a16:colId xmlns:a16="http://schemas.microsoft.com/office/drawing/2014/main" val="20003"/>
                    </a:ext>
                  </a:extLst>
                </a:gridCol>
                <a:gridCol w="309562">
                  <a:extLst>
                    <a:ext uri="{9D8B030D-6E8A-4147-A177-3AD203B41FA5}">
                      <a16:colId xmlns:a16="http://schemas.microsoft.com/office/drawing/2014/main" val="20004"/>
                    </a:ext>
                  </a:extLst>
                </a:gridCol>
                <a:gridCol w="341313">
                  <a:extLst>
                    <a:ext uri="{9D8B030D-6E8A-4147-A177-3AD203B41FA5}">
                      <a16:colId xmlns:a16="http://schemas.microsoft.com/office/drawing/2014/main" val="20005"/>
                    </a:ext>
                  </a:extLst>
                </a:gridCol>
                <a:gridCol w="309562">
                  <a:extLst>
                    <a:ext uri="{9D8B030D-6E8A-4147-A177-3AD203B41FA5}">
                      <a16:colId xmlns:a16="http://schemas.microsoft.com/office/drawing/2014/main" val="20006"/>
                    </a:ext>
                  </a:extLst>
                </a:gridCol>
              </a:tblGrid>
              <a:tr h="144463">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81</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89</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90</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30816" name="Line 96">
            <a:extLst>
              <a:ext uri="{FF2B5EF4-FFF2-40B4-BE49-F238E27FC236}">
                <a16:creationId xmlns:a16="http://schemas.microsoft.com/office/drawing/2014/main" id="{7888E5D0-90F2-410E-B2DE-5C83632A6B18}"/>
              </a:ext>
            </a:extLst>
          </p:cNvPr>
          <p:cNvSpPr>
            <a:spLocks noChangeShapeType="1"/>
          </p:cNvSpPr>
          <p:nvPr/>
        </p:nvSpPr>
        <p:spPr bwMode="auto">
          <a:xfrm flipH="1">
            <a:off x="4572000" y="2590800"/>
            <a:ext cx="457200" cy="4572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0817" name="Line 97">
            <a:extLst>
              <a:ext uri="{FF2B5EF4-FFF2-40B4-BE49-F238E27FC236}">
                <a16:creationId xmlns:a16="http://schemas.microsoft.com/office/drawing/2014/main" id="{A10B23E5-C41F-417E-B6DD-CB5B460A90C8}"/>
              </a:ext>
            </a:extLst>
          </p:cNvPr>
          <p:cNvSpPr>
            <a:spLocks noChangeShapeType="1"/>
          </p:cNvSpPr>
          <p:nvPr/>
        </p:nvSpPr>
        <p:spPr bwMode="auto">
          <a:xfrm>
            <a:off x="5715000" y="2514600"/>
            <a:ext cx="914400" cy="4572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0818" name="Line 98">
            <a:extLst>
              <a:ext uri="{FF2B5EF4-FFF2-40B4-BE49-F238E27FC236}">
                <a16:creationId xmlns:a16="http://schemas.microsoft.com/office/drawing/2014/main" id="{973559BF-F282-451A-BE54-23C63752D62B}"/>
              </a:ext>
            </a:extLst>
          </p:cNvPr>
          <p:cNvSpPr>
            <a:spLocks noChangeShapeType="1"/>
          </p:cNvSpPr>
          <p:nvPr/>
        </p:nvSpPr>
        <p:spPr bwMode="auto">
          <a:xfrm>
            <a:off x="6324600" y="2438400"/>
            <a:ext cx="2438400" cy="5334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aphicFrame>
        <p:nvGraphicFramePr>
          <p:cNvPr id="180628" name="Group 404">
            <a:extLst>
              <a:ext uri="{FF2B5EF4-FFF2-40B4-BE49-F238E27FC236}">
                <a16:creationId xmlns:a16="http://schemas.microsoft.com/office/drawing/2014/main" id="{FBC48A33-56F2-41AC-8F3A-E2C5F3733D5D}"/>
              </a:ext>
            </a:extLst>
          </p:cNvPr>
          <p:cNvGraphicFramePr>
            <a:graphicFrameLocks noGrp="1"/>
          </p:cNvGraphicFramePr>
          <p:nvPr/>
        </p:nvGraphicFramePr>
        <p:xfrm>
          <a:off x="4267200" y="2362200"/>
          <a:ext cx="2209800" cy="228600"/>
        </p:xfrm>
        <a:graphic>
          <a:graphicData uri="http://schemas.openxmlformats.org/drawingml/2006/table">
            <a:tbl>
              <a:tblPr/>
              <a:tblGrid>
                <a:gridCol w="303213">
                  <a:extLst>
                    <a:ext uri="{9D8B030D-6E8A-4147-A177-3AD203B41FA5}">
                      <a16:colId xmlns:a16="http://schemas.microsoft.com/office/drawing/2014/main" val="20000"/>
                    </a:ext>
                  </a:extLst>
                </a:gridCol>
                <a:gridCol w="331787">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gridCol w="333375">
                  <a:extLst>
                    <a:ext uri="{9D8B030D-6E8A-4147-A177-3AD203B41FA5}">
                      <a16:colId xmlns:a16="http://schemas.microsoft.com/office/drawing/2014/main" val="20003"/>
                    </a:ext>
                  </a:extLst>
                </a:gridCol>
                <a:gridCol w="303212">
                  <a:extLst>
                    <a:ext uri="{9D8B030D-6E8A-4147-A177-3AD203B41FA5}">
                      <a16:colId xmlns:a16="http://schemas.microsoft.com/office/drawing/2014/main" val="20004"/>
                    </a:ext>
                  </a:extLst>
                </a:gridCol>
                <a:gridCol w="331788">
                  <a:extLst>
                    <a:ext uri="{9D8B030D-6E8A-4147-A177-3AD203B41FA5}">
                      <a16:colId xmlns:a16="http://schemas.microsoft.com/office/drawing/2014/main" val="20005"/>
                    </a:ext>
                  </a:extLst>
                </a:gridCol>
                <a:gridCol w="303212">
                  <a:extLst>
                    <a:ext uri="{9D8B030D-6E8A-4147-A177-3AD203B41FA5}">
                      <a16:colId xmlns:a16="http://schemas.microsoft.com/office/drawing/2014/main" val="20006"/>
                    </a:ext>
                  </a:extLst>
                </a:gridCol>
              </a:tblGrid>
              <a:tr h="16827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18</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45</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72</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30837" name="Line 117">
            <a:extLst>
              <a:ext uri="{FF2B5EF4-FFF2-40B4-BE49-F238E27FC236}">
                <a16:creationId xmlns:a16="http://schemas.microsoft.com/office/drawing/2014/main" id="{2E32A031-A393-477C-B6D5-73E772265814}"/>
              </a:ext>
            </a:extLst>
          </p:cNvPr>
          <p:cNvSpPr>
            <a:spLocks noChangeShapeType="1"/>
          </p:cNvSpPr>
          <p:nvPr/>
        </p:nvSpPr>
        <p:spPr bwMode="auto">
          <a:xfrm flipH="1">
            <a:off x="2286000" y="2514600"/>
            <a:ext cx="2057400" cy="4572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aphicFrame>
        <p:nvGraphicFramePr>
          <p:cNvPr id="180629" name="Group 405">
            <a:extLst>
              <a:ext uri="{FF2B5EF4-FFF2-40B4-BE49-F238E27FC236}">
                <a16:creationId xmlns:a16="http://schemas.microsoft.com/office/drawing/2014/main" id="{D484EADB-5F34-4BF6-9E58-31D1235820F1}"/>
              </a:ext>
            </a:extLst>
          </p:cNvPr>
          <p:cNvGraphicFramePr>
            <a:graphicFrameLocks noGrp="1"/>
          </p:cNvGraphicFramePr>
          <p:nvPr/>
        </p:nvGraphicFramePr>
        <p:xfrm>
          <a:off x="1524000" y="3048001"/>
          <a:ext cx="1600200" cy="365602"/>
        </p:xfrm>
        <a:graphic>
          <a:graphicData uri="http://schemas.openxmlformats.org/drawingml/2006/table">
            <a:tbl>
              <a:tblPr/>
              <a:tblGrid>
                <a:gridCol w="215900">
                  <a:extLst>
                    <a:ext uri="{9D8B030D-6E8A-4147-A177-3AD203B41FA5}">
                      <a16:colId xmlns:a16="http://schemas.microsoft.com/office/drawing/2014/main" val="20000"/>
                    </a:ext>
                  </a:extLst>
                </a:gridCol>
                <a:gridCol w="238125">
                  <a:extLst>
                    <a:ext uri="{9D8B030D-6E8A-4147-A177-3AD203B41FA5}">
                      <a16:colId xmlns:a16="http://schemas.microsoft.com/office/drawing/2014/main" val="20001"/>
                    </a:ext>
                  </a:extLst>
                </a:gridCol>
                <a:gridCol w="238125">
                  <a:extLst>
                    <a:ext uri="{9D8B030D-6E8A-4147-A177-3AD203B41FA5}">
                      <a16:colId xmlns:a16="http://schemas.microsoft.com/office/drawing/2014/main" val="20002"/>
                    </a:ext>
                  </a:extLst>
                </a:gridCol>
                <a:gridCol w="238125">
                  <a:extLst>
                    <a:ext uri="{9D8B030D-6E8A-4147-A177-3AD203B41FA5}">
                      <a16:colId xmlns:a16="http://schemas.microsoft.com/office/drawing/2014/main" val="20003"/>
                    </a:ext>
                  </a:extLst>
                </a:gridCol>
                <a:gridCol w="215900">
                  <a:extLst>
                    <a:ext uri="{9D8B030D-6E8A-4147-A177-3AD203B41FA5}">
                      <a16:colId xmlns:a16="http://schemas.microsoft.com/office/drawing/2014/main" val="20004"/>
                    </a:ext>
                  </a:extLst>
                </a:gridCol>
                <a:gridCol w="238125">
                  <a:extLst>
                    <a:ext uri="{9D8B030D-6E8A-4147-A177-3AD203B41FA5}">
                      <a16:colId xmlns:a16="http://schemas.microsoft.com/office/drawing/2014/main" val="20005"/>
                    </a:ext>
                  </a:extLst>
                </a:gridCol>
                <a:gridCol w="215900">
                  <a:extLst>
                    <a:ext uri="{9D8B030D-6E8A-4147-A177-3AD203B41FA5}">
                      <a16:colId xmlns:a16="http://schemas.microsoft.com/office/drawing/2014/main" val="20006"/>
                    </a:ext>
                  </a:extLst>
                </a:gridCol>
              </a:tblGrid>
              <a:tr h="3651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7</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8</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11</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80630" name="Group 406">
            <a:extLst>
              <a:ext uri="{FF2B5EF4-FFF2-40B4-BE49-F238E27FC236}">
                <a16:creationId xmlns:a16="http://schemas.microsoft.com/office/drawing/2014/main" id="{BDA0A000-0D61-4032-A082-AA6C50BF3ED7}"/>
              </a:ext>
            </a:extLst>
          </p:cNvPr>
          <p:cNvGraphicFramePr>
            <a:graphicFrameLocks noGrp="1"/>
          </p:cNvGraphicFramePr>
          <p:nvPr/>
        </p:nvGraphicFramePr>
        <p:xfrm>
          <a:off x="3429000" y="3048000"/>
          <a:ext cx="2590800" cy="228600"/>
        </p:xfrm>
        <a:graphic>
          <a:graphicData uri="http://schemas.openxmlformats.org/drawingml/2006/table">
            <a:tbl>
              <a:tblPr/>
              <a:tblGrid>
                <a:gridCol w="274638">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274637">
                  <a:extLst>
                    <a:ext uri="{9D8B030D-6E8A-4147-A177-3AD203B41FA5}">
                      <a16:colId xmlns:a16="http://schemas.microsoft.com/office/drawing/2014/main" val="20002"/>
                    </a:ext>
                  </a:extLst>
                </a:gridCol>
                <a:gridCol w="303213">
                  <a:extLst>
                    <a:ext uri="{9D8B030D-6E8A-4147-A177-3AD203B41FA5}">
                      <a16:colId xmlns:a16="http://schemas.microsoft.com/office/drawing/2014/main" val="20003"/>
                    </a:ext>
                  </a:extLst>
                </a:gridCol>
                <a:gridCol w="276225">
                  <a:extLst>
                    <a:ext uri="{9D8B030D-6E8A-4147-A177-3AD203B41FA5}">
                      <a16:colId xmlns:a16="http://schemas.microsoft.com/office/drawing/2014/main" val="20004"/>
                    </a:ext>
                  </a:extLst>
                </a:gridCol>
                <a:gridCol w="303212">
                  <a:extLst>
                    <a:ext uri="{9D8B030D-6E8A-4147-A177-3AD203B41FA5}">
                      <a16:colId xmlns:a16="http://schemas.microsoft.com/office/drawing/2014/main" val="20005"/>
                    </a:ext>
                  </a:extLst>
                </a:gridCol>
                <a:gridCol w="274638">
                  <a:extLst>
                    <a:ext uri="{9D8B030D-6E8A-4147-A177-3AD203B41FA5}">
                      <a16:colId xmlns:a16="http://schemas.microsoft.com/office/drawing/2014/main" val="20006"/>
                    </a:ext>
                  </a:extLst>
                </a:gridCol>
                <a:gridCol w="304800">
                  <a:extLst>
                    <a:ext uri="{9D8B030D-6E8A-4147-A177-3AD203B41FA5}">
                      <a16:colId xmlns:a16="http://schemas.microsoft.com/office/drawing/2014/main" val="20007"/>
                    </a:ext>
                  </a:extLst>
                </a:gridCol>
                <a:gridCol w="274637">
                  <a:extLst>
                    <a:ext uri="{9D8B030D-6E8A-4147-A177-3AD203B41FA5}">
                      <a16:colId xmlns:a16="http://schemas.microsoft.com/office/drawing/2014/main" val="20008"/>
                    </a:ext>
                  </a:extLst>
                </a:gridCol>
              </a:tblGrid>
              <a:tr h="1524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21</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27</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36</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42</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80631" name="Group 407">
            <a:extLst>
              <a:ext uri="{FF2B5EF4-FFF2-40B4-BE49-F238E27FC236}">
                <a16:creationId xmlns:a16="http://schemas.microsoft.com/office/drawing/2014/main" id="{492A326E-E349-4351-A8ED-DF02021E0D16}"/>
              </a:ext>
            </a:extLst>
          </p:cNvPr>
          <p:cNvGraphicFramePr>
            <a:graphicFrameLocks noGrp="1"/>
          </p:cNvGraphicFramePr>
          <p:nvPr/>
        </p:nvGraphicFramePr>
        <p:xfrm>
          <a:off x="6172200" y="3048000"/>
          <a:ext cx="1676400" cy="228600"/>
        </p:xfrm>
        <a:graphic>
          <a:graphicData uri="http://schemas.openxmlformats.org/drawingml/2006/table">
            <a:tbl>
              <a:tblPr/>
              <a:tblGrid>
                <a:gridCol w="322263">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20675">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22262">
                  <a:extLst>
                    <a:ext uri="{9D8B030D-6E8A-4147-A177-3AD203B41FA5}">
                      <a16:colId xmlns:a16="http://schemas.microsoft.com/office/drawing/2014/main" val="20004"/>
                    </a:ext>
                  </a:extLst>
                </a:gridCol>
              </a:tblGrid>
              <a:tr h="1682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54</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63</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80396" name="Group 172">
            <a:extLst>
              <a:ext uri="{FF2B5EF4-FFF2-40B4-BE49-F238E27FC236}">
                <a16:creationId xmlns:a16="http://schemas.microsoft.com/office/drawing/2014/main" id="{DD3F8630-96D0-4CE7-AE6B-8DC92D08E4E1}"/>
              </a:ext>
            </a:extLst>
          </p:cNvPr>
          <p:cNvGraphicFramePr>
            <a:graphicFrameLocks noGrp="1"/>
          </p:cNvGraphicFramePr>
          <p:nvPr/>
        </p:nvGraphicFramePr>
        <p:xfrm>
          <a:off x="8153400" y="2971800"/>
          <a:ext cx="2209800" cy="228600"/>
        </p:xfrm>
        <a:graphic>
          <a:graphicData uri="http://schemas.openxmlformats.org/drawingml/2006/table">
            <a:tbl>
              <a:tblPr/>
              <a:tblGrid>
                <a:gridCol w="301625">
                  <a:extLst>
                    <a:ext uri="{9D8B030D-6E8A-4147-A177-3AD203B41FA5}">
                      <a16:colId xmlns:a16="http://schemas.microsoft.com/office/drawing/2014/main" val="20000"/>
                    </a:ext>
                  </a:extLst>
                </a:gridCol>
                <a:gridCol w="334963">
                  <a:extLst>
                    <a:ext uri="{9D8B030D-6E8A-4147-A177-3AD203B41FA5}">
                      <a16:colId xmlns:a16="http://schemas.microsoft.com/office/drawing/2014/main" val="20001"/>
                    </a:ext>
                  </a:extLst>
                </a:gridCol>
                <a:gridCol w="301625">
                  <a:extLst>
                    <a:ext uri="{9D8B030D-6E8A-4147-A177-3AD203B41FA5}">
                      <a16:colId xmlns:a16="http://schemas.microsoft.com/office/drawing/2014/main" val="20002"/>
                    </a:ext>
                  </a:extLst>
                </a:gridCol>
                <a:gridCol w="333375">
                  <a:extLst>
                    <a:ext uri="{9D8B030D-6E8A-4147-A177-3AD203B41FA5}">
                      <a16:colId xmlns:a16="http://schemas.microsoft.com/office/drawing/2014/main" val="20003"/>
                    </a:ext>
                  </a:extLst>
                </a:gridCol>
                <a:gridCol w="301625">
                  <a:extLst>
                    <a:ext uri="{9D8B030D-6E8A-4147-A177-3AD203B41FA5}">
                      <a16:colId xmlns:a16="http://schemas.microsoft.com/office/drawing/2014/main" val="20004"/>
                    </a:ext>
                  </a:extLst>
                </a:gridCol>
                <a:gridCol w="334962">
                  <a:extLst>
                    <a:ext uri="{9D8B030D-6E8A-4147-A177-3AD203B41FA5}">
                      <a16:colId xmlns:a16="http://schemas.microsoft.com/office/drawing/2014/main" val="20005"/>
                    </a:ext>
                  </a:extLst>
                </a:gridCol>
                <a:gridCol w="301625">
                  <a:extLst>
                    <a:ext uri="{9D8B030D-6E8A-4147-A177-3AD203B41FA5}">
                      <a16:colId xmlns:a16="http://schemas.microsoft.com/office/drawing/2014/main" val="20006"/>
                    </a:ext>
                  </a:extLst>
                </a:gridCol>
              </a:tblGrid>
              <a:tr h="2286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81</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89</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90</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30910" name="Line 190">
            <a:extLst>
              <a:ext uri="{FF2B5EF4-FFF2-40B4-BE49-F238E27FC236}">
                <a16:creationId xmlns:a16="http://schemas.microsoft.com/office/drawing/2014/main" id="{6447F618-A143-41D0-8F1D-5ED4E0D4BFF9}"/>
              </a:ext>
            </a:extLst>
          </p:cNvPr>
          <p:cNvSpPr>
            <a:spLocks noChangeShapeType="1"/>
          </p:cNvSpPr>
          <p:nvPr/>
        </p:nvSpPr>
        <p:spPr bwMode="auto">
          <a:xfrm flipH="1">
            <a:off x="4800600" y="3810000"/>
            <a:ext cx="457200" cy="4572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0911" name="Line 191">
            <a:extLst>
              <a:ext uri="{FF2B5EF4-FFF2-40B4-BE49-F238E27FC236}">
                <a16:creationId xmlns:a16="http://schemas.microsoft.com/office/drawing/2014/main" id="{32943C41-6008-45BC-91DB-E0F742A2ADFC}"/>
              </a:ext>
            </a:extLst>
          </p:cNvPr>
          <p:cNvSpPr>
            <a:spLocks noChangeShapeType="1"/>
          </p:cNvSpPr>
          <p:nvPr/>
        </p:nvSpPr>
        <p:spPr bwMode="auto">
          <a:xfrm>
            <a:off x="5943600" y="3733800"/>
            <a:ext cx="914400" cy="4572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0912" name="Line 192">
            <a:extLst>
              <a:ext uri="{FF2B5EF4-FFF2-40B4-BE49-F238E27FC236}">
                <a16:creationId xmlns:a16="http://schemas.microsoft.com/office/drawing/2014/main" id="{78A71D3D-AE99-4E39-BD5C-9CC7B6C33FC0}"/>
              </a:ext>
            </a:extLst>
          </p:cNvPr>
          <p:cNvSpPr>
            <a:spLocks noChangeShapeType="1"/>
          </p:cNvSpPr>
          <p:nvPr/>
        </p:nvSpPr>
        <p:spPr bwMode="auto">
          <a:xfrm>
            <a:off x="6553200" y="3657600"/>
            <a:ext cx="3429000" cy="3048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aphicFrame>
        <p:nvGraphicFramePr>
          <p:cNvPr id="180632" name="Group 408">
            <a:extLst>
              <a:ext uri="{FF2B5EF4-FFF2-40B4-BE49-F238E27FC236}">
                <a16:creationId xmlns:a16="http://schemas.microsoft.com/office/drawing/2014/main" id="{AF1C8446-21F9-469A-AADF-7AF14B38F42D}"/>
              </a:ext>
            </a:extLst>
          </p:cNvPr>
          <p:cNvGraphicFramePr>
            <a:graphicFrameLocks noGrp="1"/>
          </p:cNvGraphicFramePr>
          <p:nvPr/>
        </p:nvGraphicFramePr>
        <p:xfrm>
          <a:off x="4495800" y="3581400"/>
          <a:ext cx="2209800" cy="228600"/>
        </p:xfrm>
        <a:graphic>
          <a:graphicData uri="http://schemas.openxmlformats.org/drawingml/2006/table">
            <a:tbl>
              <a:tblPr/>
              <a:tblGrid>
                <a:gridCol w="303213">
                  <a:extLst>
                    <a:ext uri="{9D8B030D-6E8A-4147-A177-3AD203B41FA5}">
                      <a16:colId xmlns:a16="http://schemas.microsoft.com/office/drawing/2014/main" val="20000"/>
                    </a:ext>
                  </a:extLst>
                </a:gridCol>
                <a:gridCol w="331787">
                  <a:extLst>
                    <a:ext uri="{9D8B030D-6E8A-4147-A177-3AD203B41FA5}">
                      <a16:colId xmlns:a16="http://schemas.microsoft.com/office/drawing/2014/main" val="20001"/>
                    </a:ext>
                  </a:extLst>
                </a:gridCol>
                <a:gridCol w="303213">
                  <a:extLst>
                    <a:ext uri="{9D8B030D-6E8A-4147-A177-3AD203B41FA5}">
                      <a16:colId xmlns:a16="http://schemas.microsoft.com/office/drawing/2014/main" val="20002"/>
                    </a:ext>
                  </a:extLst>
                </a:gridCol>
                <a:gridCol w="333375">
                  <a:extLst>
                    <a:ext uri="{9D8B030D-6E8A-4147-A177-3AD203B41FA5}">
                      <a16:colId xmlns:a16="http://schemas.microsoft.com/office/drawing/2014/main" val="20003"/>
                    </a:ext>
                  </a:extLst>
                </a:gridCol>
                <a:gridCol w="303212">
                  <a:extLst>
                    <a:ext uri="{9D8B030D-6E8A-4147-A177-3AD203B41FA5}">
                      <a16:colId xmlns:a16="http://schemas.microsoft.com/office/drawing/2014/main" val="20004"/>
                    </a:ext>
                  </a:extLst>
                </a:gridCol>
                <a:gridCol w="331788">
                  <a:extLst>
                    <a:ext uri="{9D8B030D-6E8A-4147-A177-3AD203B41FA5}">
                      <a16:colId xmlns:a16="http://schemas.microsoft.com/office/drawing/2014/main" val="20005"/>
                    </a:ext>
                  </a:extLst>
                </a:gridCol>
                <a:gridCol w="303212">
                  <a:extLst>
                    <a:ext uri="{9D8B030D-6E8A-4147-A177-3AD203B41FA5}">
                      <a16:colId xmlns:a16="http://schemas.microsoft.com/office/drawing/2014/main" val="20006"/>
                    </a:ext>
                  </a:extLst>
                </a:gridCol>
              </a:tblGrid>
              <a:tr h="16827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18</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45</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72</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30931" name="Line 211">
            <a:extLst>
              <a:ext uri="{FF2B5EF4-FFF2-40B4-BE49-F238E27FC236}">
                <a16:creationId xmlns:a16="http://schemas.microsoft.com/office/drawing/2014/main" id="{EDFDAE87-54BC-4791-9D77-54D7E7F69941}"/>
              </a:ext>
            </a:extLst>
          </p:cNvPr>
          <p:cNvSpPr>
            <a:spLocks noChangeShapeType="1"/>
          </p:cNvSpPr>
          <p:nvPr/>
        </p:nvSpPr>
        <p:spPr bwMode="auto">
          <a:xfrm flipH="1">
            <a:off x="2514600" y="3733800"/>
            <a:ext cx="2057400" cy="4572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aphicFrame>
        <p:nvGraphicFramePr>
          <p:cNvPr id="180633" name="Group 409">
            <a:extLst>
              <a:ext uri="{FF2B5EF4-FFF2-40B4-BE49-F238E27FC236}">
                <a16:creationId xmlns:a16="http://schemas.microsoft.com/office/drawing/2014/main" id="{E482FED0-C9F5-4845-9FD5-7B286E089E20}"/>
              </a:ext>
            </a:extLst>
          </p:cNvPr>
          <p:cNvGraphicFramePr>
            <a:graphicFrameLocks noGrp="1"/>
          </p:cNvGraphicFramePr>
          <p:nvPr/>
        </p:nvGraphicFramePr>
        <p:xfrm>
          <a:off x="1524000" y="4267201"/>
          <a:ext cx="2514600" cy="365602"/>
        </p:xfrm>
        <a:graphic>
          <a:graphicData uri="http://schemas.openxmlformats.org/drawingml/2006/table">
            <a:tbl>
              <a:tblPr/>
              <a:tblGrid>
                <a:gridCol w="266700">
                  <a:extLst>
                    <a:ext uri="{9D8B030D-6E8A-4147-A177-3AD203B41FA5}">
                      <a16:colId xmlns:a16="http://schemas.microsoft.com/office/drawing/2014/main" val="20000"/>
                    </a:ext>
                  </a:extLst>
                </a:gridCol>
                <a:gridCol w="268288">
                  <a:extLst>
                    <a:ext uri="{9D8B030D-6E8A-4147-A177-3AD203B41FA5}">
                      <a16:colId xmlns:a16="http://schemas.microsoft.com/office/drawing/2014/main" val="20001"/>
                    </a:ext>
                  </a:extLst>
                </a:gridCol>
                <a:gridCol w="266700">
                  <a:extLst>
                    <a:ext uri="{9D8B030D-6E8A-4147-A177-3AD203B41FA5}">
                      <a16:colId xmlns:a16="http://schemas.microsoft.com/office/drawing/2014/main" val="20002"/>
                    </a:ext>
                  </a:extLst>
                </a:gridCol>
                <a:gridCol w="295275">
                  <a:extLst>
                    <a:ext uri="{9D8B030D-6E8A-4147-A177-3AD203B41FA5}">
                      <a16:colId xmlns:a16="http://schemas.microsoft.com/office/drawing/2014/main" val="20003"/>
                    </a:ext>
                  </a:extLst>
                </a:gridCol>
                <a:gridCol w="293687">
                  <a:extLst>
                    <a:ext uri="{9D8B030D-6E8A-4147-A177-3AD203B41FA5}">
                      <a16:colId xmlns:a16="http://schemas.microsoft.com/office/drawing/2014/main" val="20004"/>
                    </a:ext>
                  </a:extLst>
                </a:gridCol>
                <a:gridCol w="295275">
                  <a:extLst>
                    <a:ext uri="{9D8B030D-6E8A-4147-A177-3AD203B41FA5}">
                      <a16:colId xmlns:a16="http://schemas.microsoft.com/office/drawing/2014/main" val="20005"/>
                    </a:ext>
                  </a:extLst>
                </a:gridCol>
                <a:gridCol w="268288">
                  <a:extLst>
                    <a:ext uri="{9D8B030D-6E8A-4147-A177-3AD203B41FA5}">
                      <a16:colId xmlns:a16="http://schemas.microsoft.com/office/drawing/2014/main" val="20006"/>
                    </a:ext>
                  </a:extLst>
                </a:gridCol>
                <a:gridCol w="293687">
                  <a:extLst>
                    <a:ext uri="{9D8B030D-6E8A-4147-A177-3AD203B41FA5}">
                      <a16:colId xmlns:a16="http://schemas.microsoft.com/office/drawing/2014/main" val="20007"/>
                    </a:ext>
                  </a:extLst>
                </a:gridCol>
                <a:gridCol w="266700">
                  <a:extLst>
                    <a:ext uri="{9D8B030D-6E8A-4147-A177-3AD203B41FA5}">
                      <a16:colId xmlns:a16="http://schemas.microsoft.com/office/drawing/2014/main" val="20008"/>
                    </a:ext>
                  </a:extLst>
                </a:gridCol>
              </a:tblGrid>
              <a:tr h="3651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7</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8</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9</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11</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80634" name="Group 410">
            <a:extLst>
              <a:ext uri="{FF2B5EF4-FFF2-40B4-BE49-F238E27FC236}">
                <a16:creationId xmlns:a16="http://schemas.microsoft.com/office/drawing/2014/main" id="{98637110-2FF5-4D87-82BD-3DB2B3F7A109}"/>
              </a:ext>
            </a:extLst>
          </p:cNvPr>
          <p:cNvGraphicFramePr>
            <a:graphicFrameLocks noGrp="1"/>
          </p:cNvGraphicFramePr>
          <p:nvPr/>
        </p:nvGraphicFramePr>
        <p:xfrm>
          <a:off x="4267200" y="4267201"/>
          <a:ext cx="2514600" cy="365602"/>
        </p:xfrm>
        <a:graphic>
          <a:graphicData uri="http://schemas.openxmlformats.org/drawingml/2006/table">
            <a:tbl>
              <a:tblPr/>
              <a:tblGrid>
                <a:gridCol w="266700">
                  <a:extLst>
                    <a:ext uri="{9D8B030D-6E8A-4147-A177-3AD203B41FA5}">
                      <a16:colId xmlns:a16="http://schemas.microsoft.com/office/drawing/2014/main" val="20000"/>
                    </a:ext>
                  </a:extLst>
                </a:gridCol>
                <a:gridCol w="295275">
                  <a:extLst>
                    <a:ext uri="{9D8B030D-6E8A-4147-A177-3AD203B41FA5}">
                      <a16:colId xmlns:a16="http://schemas.microsoft.com/office/drawing/2014/main" val="20001"/>
                    </a:ext>
                  </a:extLst>
                </a:gridCol>
                <a:gridCol w="266700">
                  <a:extLst>
                    <a:ext uri="{9D8B030D-6E8A-4147-A177-3AD203B41FA5}">
                      <a16:colId xmlns:a16="http://schemas.microsoft.com/office/drawing/2014/main" val="20002"/>
                    </a:ext>
                  </a:extLst>
                </a:gridCol>
                <a:gridCol w="295275">
                  <a:extLst>
                    <a:ext uri="{9D8B030D-6E8A-4147-A177-3AD203B41FA5}">
                      <a16:colId xmlns:a16="http://schemas.microsoft.com/office/drawing/2014/main" val="20003"/>
                    </a:ext>
                  </a:extLst>
                </a:gridCol>
                <a:gridCol w="266700">
                  <a:extLst>
                    <a:ext uri="{9D8B030D-6E8A-4147-A177-3AD203B41FA5}">
                      <a16:colId xmlns:a16="http://schemas.microsoft.com/office/drawing/2014/main" val="20004"/>
                    </a:ext>
                  </a:extLst>
                </a:gridCol>
                <a:gridCol w="295275">
                  <a:extLst>
                    <a:ext uri="{9D8B030D-6E8A-4147-A177-3AD203B41FA5}">
                      <a16:colId xmlns:a16="http://schemas.microsoft.com/office/drawing/2014/main" val="20005"/>
                    </a:ext>
                  </a:extLst>
                </a:gridCol>
                <a:gridCol w="266700">
                  <a:extLst>
                    <a:ext uri="{9D8B030D-6E8A-4147-A177-3AD203B41FA5}">
                      <a16:colId xmlns:a16="http://schemas.microsoft.com/office/drawing/2014/main" val="20006"/>
                    </a:ext>
                  </a:extLst>
                </a:gridCol>
                <a:gridCol w="295275">
                  <a:extLst>
                    <a:ext uri="{9D8B030D-6E8A-4147-A177-3AD203B41FA5}">
                      <a16:colId xmlns:a16="http://schemas.microsoft.com/office/drawing/2014/main" val="20007"/>
                    </a:ext>
                  </a:extLst>
                </a:gridCol>
                <a:gridCol w="266700">
                  <a:extLst>
                    <a:ext uri="{9D8B030D-6E8A-4147-A177-3AD203B41FA5}">
                      <a16:colId xmlns:a16="http://schemas.microsoft.com/office/drawing/2014/main" val="20008"/>
                    </a:ext>
                  </a:extLst>
                </a:gridCol>
              </a:tblGrid>
              <a:tr h="3651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21</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27</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36</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42</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80635" name="Group 411">
            <a:extLst>
              <a:ext uri="{FF2B5EF4-FFF2-40B4-BE49-F238E27FC236}">
                <a16:creationId xmlns:a16="http://schemas.microsoft.com/office/drawing/2014/main" id="{E0EB034A-495E-481C-9424-59F50A3603A7}"/>
              </a:ext>
            </a:extLst>
          </p:cNvPr>
          <p:cNvGraphicFramePr>
            <a:graphicFrameLocks noGrp="1"/>
          </p:cNvGraphicFramePr>
          <p:nvPr/>
        </p:nvGraphicFramePr>
        <p:xfrm>
          <a:off x="6858000" y="4191001"/>
          <a:ext cx="1371600" cy="365602"/>
        </p:xfrm>
        <a:graphic>
          <a:graphicData uri="http://schemas.openxmlformats.org/drawingml/2006/table">
            <a:tbl>
              <a:tblPr/>
              <a:tblGrid>
                <a:gridCol w="263525">
                  <a:extLst>
                    <a:ext uri="{9D8B030D-6E8A-4147-A177-3AD203B41FA5}">
                      <a16:colId xmlns:a16="http://schemas.microsoft.com/office/drawing/2014/main" val="20000"/>
                    </a:ext>
                  </a:extLst>
                </a:gridCol>
                <a:gridCol w="290513">
                  <a:extLst>
                    <a:ext uri="{9D8B030D-6E8A-4147-A177-3AD203B41FA5}">
                      <a16:colId xmlns:a16="http://schemas.microsoft.com/office/drawing/2014/main" val="20001"/>
                    </a:ext>
                  </a:extLst>
                </a:gridCol>
                <a:gridCol w="263525">
                  <a:extLst>
                    <a:ext uri="{9D8B030D-6E8A-4147-A177-3AD203B41FA5}">
                      <a16:colId xmlns:a16="http://schemas.microsoft.com/office/drawing/2014/main" val="20002"/>
                    </a:ext>
                  </a:extLst>
                </a:gridCol>
                <a:gridCol w="290512">
                  <a:extLst>
                    <a:ext uri="{9D8B030D-6E8A-4147-A177-3AD203B41FA5}">
                      <a16:colId xmlns:a16="http://schemas.microsoft.com/office/drawing/2014/main" val="20003"/>
                    </a:ext>
                  </a:extLst>
                </a:gridCol>
                <a:gridCol w="263525">
                  <a:extLst>
                    <a:ext uri="{9D8B030D-6E8A-4147-A177-3AD203B41FA5}">
                      <a16:colId xmlns:a16="http://schemas.microsoft.com/office/drawing/2014/main" val="20004"/>
                    </a:ext>
                  </a:extLst>
                </a:gridCol>
              </a:tblGrid>
              <a:tr h="3651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54</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63</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80494" name="Group 270">
            <a:extLst>
              <a:ext uri="{FF2B5EF4-FFF2-40B4-BE49-F238E27FC236}">
                <a16:creationId xmlns:a16="http://schemas.microsoft.com/office/drawing/2014/main" id="{CBCCDA6B-5516-431D-9F35-75A4671BF538}"/>
              </a:ext>
            </a:extLst>
          </p:cNvPr>
          <p:cNvGraphicFramePr>
            <a:graphicFrameLocks noGrp="1"/>
          </p:cNvGraphicFramePr>
          <p:nvPr/>
        </p:nvGraphicFramePr>
        <p:xfrm>
          <a:off x="8458200" y="4038600"/>
          <a:ext cx="2209800" cy="381000"/>
        </p:xfrm>
        <a:graphic>
          <a:graphicData uri="http://schemas.openxmlformats.org/drawingml/2006/table">
            <a:tbl>
              <a:tblPr/>
              <a:tblGrid>
                <a:gridCol w="301625">
                  <a:extLst>
                    <a:ext uri="{9D8B030D-6E8A-4147-A177-3AD203B41FA5}">
                      <a16:colId xmlns:a16="http://schemas.microsoft.com/office/drawing/2014/main" val="20000"/>
                    </a:ext>
                  </a:extLst>
                </a:gridCol>
                <a:gridCol w="334963">
                  <a:extLst>
                    <a:ext uri="{9D8B030D-6E8A-4147-A177-3AD203B41FA5}">
                      <a16:colId xmlns:a16="http://schemas.microsoft.com/office/drawing/2014/main" val="20001"/>
                    </a:ext>
                  </a:extLst>
                </a:gridCol>
                <a:gridCol w="301625">
                  <a:extLst>
                    <a:ext uri="{9D8B030D-6E8A-4147-A177-3AD203B41FA5}">
                      <a16:colId xmlns:a16="http://schemas.microsoft.com/office/drawing/2014/main" val="20002"/>
                    </a:ext>
                  </a:extLst>
                </a:gridCol>
                <a:gridCol w="333375">
                  <a:extLst>
                    <a:ext uri="{9D8B030D-6E8A-4147-A177-3AD203B41FA5}">
                      <a16:colId xmlns:a16="http://schemas.microsoft.com/office/drawing/2014/main" val="20003"/>
                    </a:ext>
                  </a:extLst>
                </a:gridCol>
                <a:gridCol w="301625">
                  <a:extLst>
                    <a:ext uri="{9D8B030D-6E8A-4147-A177-3AD203B41FA5}">
                      <a16:colId xmlns:a16="http://schemas.microsoft.com/office/drawing/2014/main" val="20004"/>
                    </a:ext>
                  </a:extLst>
                </a:gridCol>
                <a:gridCol w="334962">
                  <a:extLst>
                    <a:ext uri="{9D8B030D-6E8A-4147-A177-3AD203B41FA5}">
                      <a16:colId xmlns:a16="http://schemas.microsoft.com/office/drawing/2014/main" val="20005"/>
                    </a:ext>
                  </a:extLst>
                </a:gridCol>
                <a:gridCol w="301625">
                  <a:extLst>
                    <a:ext uri="{9D8B030D-6E8A-4147-A177-3AD203B41FA5}">
                      <a16:colId xmlns:a16="http://schemas.microsoft.com/office/drawing/2014/main" val="20006"/>
                    </a:ext>
                  </a:extLst>
                </a:gridCol>
              </a:tblGrid>
              <a:tr h="3810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81</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89</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90</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31008" name="Line 288">
            <a:extLst>
              <a:ext uri="{FF2B5EF4-FFF2-40B4-BE49-F238E27FC236}">
                <a16:creationId xmlns:a16="http://schemas.microsoft.com/office/drawing/2014/main" id="{002D08EB-57D7-41FA-AB07-114F73CAE381}"/>
              </a:ext>
            </a:extLst>
          </p:cNvPr>
          <p:cNvSpPr>
            <a:spLocks noChangeShapeType="1"/>
          </p:cNvSpPr>
          <p:nvPr/>
        </p:nvSpPr>
        <p:spPr bwMode="auto">
          <a:xfrm flipH="1">
            <a:off x="3276600" y="4876800"/>
            <a:ext cx="1373188" cy="4572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1009" name="Line 289">
            <a:extLst>
              <a:ext uri="{FF2B5EF4-FFF2-40B4-BE49-F238E27FC236}">
                <a16:creationId xmlns:a16="http://schemas.microsoft.com/office/drawing/2014/main" id="{22DBFEE4-543B-4386-BB3B-FC34777620F5}"/>
              </a:ext>
            </a:extLst>
          </p:cNvPr>
          <p:cNvSpPr>
            <a:spLocks noChangeShapeType="1"/>
          </p:cNvSpPr>
          <p:nvPr/>
        </p:nvSpPr>
        <p:spPr bwMode="auto">
          <a:xfrm>
            <a:off x="5883275" y="4832350"/>
            <a:ext cx="914400" cy="4572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1010" name="Line 290">
            <a:extLst>
              <a:ext uri="{FF2B5EF4-FFF2-40B4-BE49-F238E27FC236}">
                <a16:creationId xmlns:a16="http://schemas.microsoft.com/office/drawing/2014/main" id="{71B14964-D581-465B-9698-4D77E2EF8181}"/>
              </a:ext>
            </a:extLst>
          </p:cNvPr>
          <p:cNvSpPr>
            <a:spLocks noChangeShapeType="1"/>
          </p:cNvSpPr>
          <p:nvPr/>
        </p:nvSpPr>
        <p:spPr bwMode="auto">
          <a:xfrm>
            <a:off x="6477000" y="4800600"/>
            <a:ext cx="1981200" cy="99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1011" name="Line 291">
            <a:extLst>
              <a:ext uri="{FF2B5EF4-FFF2-40B4-BE49-F238E27FC236}">
                <a16:creationId xmlns:a16="http://schemas.microsoft.com/office/drawing/2014/main" id="{C475B48C-5926-4E76-8E62-1850791F8F21}"/>
              </a:ext>
            </a:extLst>
          </p:cNvPr>
          <p:cNvSpPr>
            <a:spLocks noChangeShapeType="1"/>
          </p:cNvSpPr>
          <p:nvPr/>
        </p:nvSpPr>
        <p:spPr bwMode="auto">
          <a:xfrm flipH="1">
            <a:off x="4876800" y="4752976"/>
            <a:ext cx="566738" cy="657225"/>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1012" name="Rectangle 292">
            <a:extLst>
              <a:ext uri="{FF2B5EF4-FFF2-40B4-BE49-F238E27FC236}">
                <a16:creationId xmlns:a16="http://schemas.microsoft.com/office/drawing/2014/main" id="{E0390B5B-73B7-43EB-AD0E-89FC69E771D5}"/>
              </a:ext>
            </a:extLst>
          </p:cNvPr>
          <p:cNvSpPr>
            <a:spLocks noChangeArrowheads="1"/>
          </p:cNvSpPr>
          <p:nvPr/>
        </p:nvSpPr>
        <p:spPr bwMode="auto">
          <a:xfrm>
            <a:off x="4321176" y="3014663"/>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1013" name="Rectangle 293">
            <a:extLst>
              <a:ext uri="{FF2B5EF4-FFF2-40B4-BE49-F238E27FC236}">
                <a16:creationId xmlns:a16="http://schemas.microsoft.com/office/drawing/2014/main" id="{41447A9A-7F58-4229-9322-BC4CD9CA7D16}"/>
              </a:ext>
            </a:extLst>
          </p:cNvPr>
          <p:cNvSpPr>
            <a:spLocks noChangeArrowheads="1"/>
          </p:cNvSpPr>
          <p:nvPr/>
        </p:nvSpPr>
        <p:spPr bwMode="auto">
          <a:xfrm>
            <a:off x="4321176" y="3014663"/>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1014" name="Rectangle 294">
            <a:extLst>
              <a:ext uri="{FF2B5EF4-FFF2-40B4-BE49-F238E27FC236}">
                <a16:creationId xmlns:a16="http://schemas.microsoft.com/office/drawing/2014/main" id="{221F541F-2AD3-4F9B-919B-5D41651D285F}"/>
              </a:ext>
            </a:extLst>
          </p:cNvPr>
          <p:cNvSpPr>
            <a:spLocks noChangeArrowheads="1"/>
          </p:cNvSpPr>
          <p:nvPr/>
        </p:nvSpPr>
        <p:spPr bwMode="auto">
          <a:xfrm>
            <a:off x="4321176" y="3014663"/>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1015" name="Rectangle 295">
            <a:extLst>
              <a:ext uri="{FF2B5EF4-FFF2-40B4-BE49-F238E27FC236}">
                <a16:creationId xmlns:a16="http://schemas.microsoft.com/office/drawing/2014/main" id="{E60C8B6D-34D5-4898-9D08-9A290517918C}"/>
              </a:ext>
            </a:extLst>
          </p:cNvPr>
          <p:cNvSpPr>
            <a:spLocks noChangeArrowheads="1"/>
          </p:cNvSpPr>
          <p:nvPr/>
        </p:nvSpPr>
        <p:spPr bwMode="auto">
          <a:xfrm>
            <a:off x="4321176" y="3014663"/>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graphicFrame>
        <p:nvGraphicFramePr>
          <p:cNvPr id="180636" name="Group 412">
            <a:extLst>
              <a:ext uri="{FF2B5EF4-FFF2-40B4-BE49-F238E27FC236}">
                <a16:creationId xmlns:a16="http://schemas.microsoft.com/office/drawing/2014/main" id="{49AC114F-3EBB-471D-960C-51776CA2E5AF}"/>
              </a:ext>
            </a:extLst>
          </p:cNvPr>
          <p:cNvGraphicFramePr>
            <a:graphicFrameLocks noGrp="1"/>
          </p:cNvGraphicFramePr>
          <p:nvPr/>
        </p:nvGraphicFramePr>
        <p:xfrm>
          <a:off x="4495800" y="4724400"/>
          <a:ext cx="2895600" cy="228600"/>
        </p:xfrm>
        <a:graphic>
          <a:graphicData uri="http://schemas.openxmlformats.org/drawingml/2006/table">
            <a:tbl>
              <a:tblPr/>
              <a:tblGrid>
                <a:gridCol w="311150">
                  <a:extLst>
                    <a:ext uri="{9D8B030D-6E8A-4147-A177-3AD203B41FA5}">
                      <a16:colId xmlns:a16="http://schemas.microsoft.com/office/drawing/2014/main" val="20000"/>
                    </a:ext>
                  </a:extLst>
                </a:gridCol>
                <a:gridCol w="342900">
                  <a:extLst>
                    <a:ext uri="{9D8B030D-6E8A-4147-A177-3AD203B41FA5}">
                      <a16:colId xmlns:a16="http://schemas.microsoft.com/office/drawing/2014/main" val="20001"/>
                    </a:ext>
                  </a:extLst>
                </a:gridCol>
                <a:gridCol w="311150">
                  <a:extLst>
                    <a:ext uri="{9D8B030D-6E8A-4147-A177-3AD203B41FA5}">
                      <a16:colId xmlns:a16="http://schemas.microsoft.com/office/drawing/2014/main" val="20002"/>
                    </a:ext>
                  </a:extLst>
                </a:gridCol>
                <a:gridCol w="342900">
                  <a:extLst>
                    <a:ext uri="{9D8B030D-6E8A-4147-A177-3AD203B41FA5}">
                      <a16:colId xmlns:a16="http://schemas.microsoft.com/office/drawing/2014/main" val="20003"/>
                    </a:ext>
                  </a:extLst>
                </a:gridCol>
                <a:gridCol w="311150">
                  <a:extLst>
                    <a:ext uri="{9D8B030D-6E8A-4147-A177-3AD203B41FA5}">
                      <a16:colId xmlns:a16="http://schemas.microsoft.com/office/drawing/2014/main" val="20004"/>
                    </a:ext>
                  </a:extLst>
                </a:gridCol>
                <a:gridCol w="311150">
                  <a:extLst>
                    <a:ext uri="{9D8B030D-6E8A-4147-A177-3AD203B41FA5}">
                      <a16:colId xmlns:a16="http://schemas.microsoft.com/office/drawing/2014/main" val="20005"/>
                    </a:ext>
                  </a:extLst>
                </a:gridCol>
                <a:gridCol w="311150">
                  <a:extLst>
                    <a:ext uri="{9D8B030D-6E8A-4147-A177-3AD203B41FA5}">
                      <a16:colId xmlns:a16="http://schemas.microsoft.com/office/drawing/2014/main" val="20006"/>
                    </a:ext>
                  </a:extLst>
                </a:gridCol>
                <a:gridCol w="342900">
                  <a:extLst>
                    <a:ext uri="{9D8B030D-6E8A-4147-A177-3AD203B41FA5}">
                      <a16:colId xmlns:a16="http://schemas.microsoft.com/office/drawing/2014/main" val="20007"/>
                    </a:ext>
                  </a:extLst>
                </a:gridCol>
                <a:gridCol w="311150">
                  <a:extLst>
                    <a:ext uri="{9D8B030D-6E8A-4147-A177-3AD203B41FA5}">
                      <a16:colId xmlns:a16="http://schemas.microsoft.com/office/drawing/2014/main" val="20008"/>
                    </a:ext>
                  </a:extLst>
                </a:gridCol>
              </a:tblGrid>
              <a:tr h="1682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18</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36</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45</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72</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80637" name="Group 413">
            <a:extLst>
              <a:ext uri="{FF2B5EF4-FFF2-40B4-BE49-F238E27FC236}">
                <a16:creationId xmlns:a16="http://schemas.microsoft.com/office/drawing/2014/main" id="{2F833C4A-F665-49DD-9279-91870C043AB7}"/>
              </a:ext>
            </a:extLst>
          </p:cNvPr>
          <p:cNvGraphicFramePr>
            <a:graphicFrameLocks noGrp="1"/>
          </p:cNvGraphicFramePr>
          <p:nvPr/>
        </p:nvGraphicFramePr>
        <p:xfrm>
          <a:off x="1524000" y="5410201"/>
          <a:ext cx="2438400" cy="365602"/>
        </p:xfrm>
        <a:graphic>
          <a:graphicData uri="http://schemas.openxmlformats.org/drawingml/2006/table">
            <a:tbl>
              <a:tblPr/>
              <a:tblGrid>
                <a:gridCol w="258763">
                  <a:extLst>
                    <a:ext uri="{9D8B030D-6E8A-4147-A177-3AD203B41FA5}">
                      <a16:colId xmlns:a16="http://schemas.microsoft.com/office/drawing/2014/main" val="20000"/>
                    </a:ext>
                  </a:extLst>
                </a:gridCol>
                <a:gridCol w="258762">
                  <a:extLst>
                    <a:ext uri="{9D8B030D-6E8A-4147-A177-3AD203B41FA5}">
                      <a16:colId xmlns:a16="http://schemas.microsoft.com/office/drawing/2014/main" val="20001"/>
                    </a:ext>
                  </a:extLst>
                </a:gridCol>
                <a:gridCol w="260350">
                  <a:extLst>
                    <a:ext uri="{9D8B030D-6E8A-4147-A177-3AD203B41FA5}">
                      <a16:colId xmlns:a16="http://schemas.microsoft.com/office/drawing/2014/main" val="20002"/>
                    </a:ext>
                  </a:extLst>
                </a:gridCol>
                <a:gridCol w="285750">
                  <a:extLst>
                    <a:ext uri="{9D8B030D-6E8A-4147-A177-3AD203B41FA5}">
                      <a16:colId xmlns:a16="http://schemas.microsoft.com/office/drawing/2014/main" val="20003"/>
                    </a:ext>
                  </a:extLst>
                </a:gridCol>
                <a:gridCol w="285750">
                  <a:extLst>
                    <a:ext uri="{9D8B030D-6E8A-4147-A177-3AD203B41FA5}">
                      <a16:colId xmlns:a16="http://schemas.microsoft.com/office/drawing/2014/main" val="20004"/>
                    </a:ext>
                  </a:extLst>
                </a:gridCol>
                <a:gridCol w="285750">
                  <a:extLst>
                    <a:ext uri="{9D8B030D-6E8A-4147-A177-3AD203B41FA5}">
                      <a16:colId xmlns:a16="http://schemas.microsoft.com/office/drawing/2014/main" val="20005"/>
                    </a:ext>
                  </a:extLst>
                </a:gridCol>
                <a:gridCol w="258763">
                  <a:extLst>
                    <a:ext uri="{9D8B030D-6E8A-4147-A177-3AD203B41FA5}">
                      <a16:colId xmlns:a16="http://schemas.microsoft.com/office/drawing/2014/main" val="20006"/>
                    </a:ext>
                  </a:extLst>
                </a:gridCol>
                <a:gridCol w="285750">
                  <a:extLst>
                    <a:ext uri="{9D8B030D-6E8A-4147-A177-3AD203B41FA5}">
                      <a16:colId xmlns:a16="http://schemas.microsoft.com/office/drawing/2014/main" val="20007"/>
                    </a:ext>
                  </a:extLst>
                </a:gridCol>
                <a:gridCol w="258762">
                  <a:extLst>
                    <a:ext uri="{9D8B030D-6E8A-4147-A177-3AD203B41FA5}">
                      <a16:colId xmlns:a16="http://schemas.microsoft.com/office/drawing/2014/main" val="20008"/>
                    </a:ext>
                  </a:extLst>
                </a:gridCol>
              </a:tblGrid>
              <a:tr h="3651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7</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8</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9</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11</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80638" name="Group 414">
            <a:extLst>
              <a:ext uri="{FF2B5EF4-FFF2-40B4-BE49-F238E27FC236}">
                <a16:creationId xmlns:a16="http://schemas.microsoft.com/office/drawing/2014/main" id="{469649BC-AC4C-4B86-97B5-440FF7D6FD49}"/>
              </a:ext>
            </a:extLst>
          </p:cNvPr>
          <p:cNvGraphicFramePr>
            <a:graphicFrameLocks noGrp="1"/>
          </p:cNvGraphicFramePr>
          <p:nvPr/>
        </p:nvGraphicFramePr>
        <p:xfrm>
          <a:off x="4267200" y="5334000"/>
          <a:ext cx="1600200" cy="228600"/>
        </p:xfrm>
        <a:graphic>
          <a:graphicData uri="http://schemas.openxmlformats.org/drawingml/2006/table">
            <a:tbl>
              <a:tblPr/>
              <a:tblGrid>
                <a:gridCol w="301625">
                  <a:extLst>
                    <a:ext uri="{9D8B030D-6E8A-4147-A177-3AD203B41FA5}">
                      <a16:colId xmlns:a16="http://schemas.microsoft.com/office/drawing/2014/main" val="20000"/>
                    </a:ext>
                  </a:extLst>
                </a:gridCol>
                <a:gridCol w="331788">
                  <a:extLst>
                    <a:ext uri="{9D8B030D-6E8A-4147-A177-3AD203B41FA5}">
                      <a16:colId xmlns:a16="http://schemas.microsoft.com/office/drawing/2014/main" val="20001"/>
                    </a:ext>
                  </a:extLst>
                </a:gridCol>
                <a:gridCol w="301625">
                  <a:extLst>
                    <a:ext uri="{9D8B030D-6E8A-4147-A177-3AD203B41FA5}">
                      <a16:colId xmlns:a16="http://schemas.microsoft.com/office/drawing/2014/main" val="20002"/>
                    </a:ext>
                  </a:extLst>
                </a:gridCol>
                <a:gridCol w="331787">
                  <a:extLst>
                    <a:ext uri="{9D8B030D-6E8A-4147-A177-3AD203B41FA5}">
                      <a16:colId xmlns:a16="http://schemas.microsoft.com/office/drawing/2014/main" val="20003"/>
                    </a:ext>
                  </a:extLst>
                </a:gridCol>
                <a:gridCol w="333375">
                  <a:extLst>
                    <a:ext uri="{9D8B030D-6E8A-4147-A177-3AD203B41FA5}">
                      <a16:colId xmlns:a16="http://schemas.microsoft.com/office/drawing/2014/main" val="20004"/>
                    </a:ext>
                  </a:extLst>
                </a:gridCol>
              </a:tblGrid>
              <a:tr h="1524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21</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27</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80639" name="Group 415">
            <a:extLst>
              <a:ext uri="{FF2B5EF4-FFF2-40B4-BE49-F238E27FC236}">
                <a16:creationId xmlns:a16="http://schemas.microsoft.com/office/drawing/2014/main" id="{5D526643-62E2-49B0-AAE6-7C1F3E1527B2}"/>
              </a:ext>
            </a:extLst>
          </p:cNvPr>
          <p:cNvGraphicFramePr>
            <a:graphicFrameLocks noGrp="1"/>
          </p:cNvGraphicFramePr>
          <p:nvPr/>
        </p:nvGraphicFramePr>
        <p:xfrm>
          <a:off x="6096000" y="5334000"/>
          <a:ext cx="1828800" cy="228600"/>
        </p:xfrm>
        <a:graphic>
          <a:graphicData uri="http://schemas.openxmlformats.org/drawingml/2006/table">
            <a:tbl>
              <a:tblPr/>
              <a:tblGrid>
                <a:gridCol w="344488">
                  <a:extLst>
                    <a:ext uri="{9D8B030D-6E8A-4147-A177-3AD203B41FA5}">
                      <a16:colId xmlns:a16="http://schemas.microsoft.com/office/drawing/2014/main" val="20000"/>
                    </a:ext>
                  </a:extLst>
                </a:gridCol>
                <a:gridCol w="379412">
                  <a:extLst>
                    <a:ext uri="{9D8B030D-6E8A-4147-A177-3AD203B41FA5}">
                      <a16:colId xmlns:a16="http://schemas.microsoft.com/office/drawing/2014/main" val="20001"/>
                    </a:ext>
                  </a:extLst>
                </a:gridCol>
                <a:gridCol w="344488">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379412">
                  <a:extLst>
                    <a:ext uri="{9D8B030D-6E8A-4147-A177-3AD203B41FA5}">
                      <a16:colId xmlns:a16="http://schemas.microsoft.com/office/drawing/2014/main" val="20004"/>
                    </a:ext>
                  </a:extLst>
                </a:gridCol>
              </a:tblGrid>
              <a:tr h="1682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39</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42</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80640" name="Group 416">
            <a:extLst>
              <a:ext uri="{FF2B5EF4-FFF2-40B4-BE49-F238E27FC236}">
                <a16:creationId xmlns:a16="http://schemas.microsoft.com/office/drawing/2014/main" id="{EA7C7CF4-2B35-44F6-8E7C-801B16380204}"/>
              </a:ext>
            </a:extLst>
          </p:cNvPr>
          <p:cNvGraphicFramePr>
            <a:graphicFrameLocks noGrp="1"/>
          </p:cNvGraphicFramePr>
          <p:nvPr/>
        </p:nvGraphicFramePr>
        <p:xfrm>
          <a:off x="7772400" y="5867400"/>
          <a:ext cx="1828800" cy="228600"/>
        </p:xfrm>
        <a:graphic>
          <a:graphicData uri="http://schemas.openxmlformats.org/drawingml/2006/table">
            <a:tbl>
              <a:tblPr/>
              <a:tblGrid>
                <a:gridCol w="350838">
                  <a:extLst>
                    <a:ext uri="{9D8B030D-6E8A-4147-A177-3AD203B41FA5}">
                      <a16:colId xmlns:a16="http://schemas.microsoft.com/office/drawing/2014/main" val="20000"/>
                    </a:ext>
                  </a:extLst>
                </a:gridCol>
                <a:gridCol w="387350">
                  <a:extLst>
                    <a:ext uri="{9D8B030D-6E8A-4147-A177-3AD203B41FA5}">
                      <a16:colId xmlns:a16="http://schemas.microsoft.com/office/drawing/2014/main" val="20001"/>
                    </a:ext>
                  </a:extLst>
                </a:gridCol>
                <a:gridCol w="352425">
                  <a:extLst>
                    <a:ext uri="{9D8B030D-6E8A-4147-A177-3AD203B41FA5}">
                      <a16:colId xmlns:a16="http://schemas.microsoft.com/office/drawing/2014/main" val="20002"/>
                    </a:ext>
                  </a:extLst>
                </a:gridCol>
                <a:gridCol w="387350">
                  <a:extLst>
                    <a:ext uri="{9D8B030D-6E8A-4147-A177-3AD203B41FA5}">
                      <a16:colId xmlns:a16="http://schemas.microsoft.com/office/drawing/2014/main" val="20003"/>
                    </a:ext>
                  </a:extLst>
                </a:gridCol>
                <a:gridCol w="350837">
                  <a:extLst>
                    <a:ext uri="{9D8B030D-6E8A-4147-A177-3AD203B41FA5}">
                      <a16:colId xmlns:a16="http://schemas.microsoft.com/office/drawing/2014/main" val="20004"/>
                    </a:ext>
                  </a:extLst>
                </a:gridCol>
              </a:tblGrid>
              <a:tr h="1682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54</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63</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31102" name="Line 382">
            <a:extLst>
              <a:ext uri="{FF2B5EF4-FFF2-40B4-BE49-F238E27FC236}">
                <a16:creationId xmlns:a16="http://schemas.microsoft.com/office/drawing/2014/main" id="{D9D79514-216C-48F8-B27D-35D03A999EA0}"/>
              </a:ext>
            </a:extLst>
          </p:cNvPr>
          <p:cNvSpPr>
            <a:spLocks noChangeShapeType="1"/>
          </p:cNvSpPr>
          <p:nvPr/>
        </p:nvSpPr>
        <p:spPr bwMode="auto">
          <a:xfrm>
            <a:off x="7239000" y="4876800"/>
            <a:ext cx="1752600" cy="22860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aphicFrame>
        <p:nvGraphicFramePr>
          <p:cNvPr id="180641" name="Group 417">
            <a:extLst>
              <a:ext uri="{FF2B5EF4-FFF2-40B4-BE49-F238E27FC236}">
                <a16:creationId xmlns:a16="http://schemas.microsoft.com/office/drawing/2014/main" id="{2325178B-407D-4B99-9A6C-E8B15C0AF4F2}"/>
              </a:ext>
            </a:extLst>
          </p:cNvPr>
          <p:cNvGraphicFramePr>
            <a:graphicFrameLocks noGrp="1"/>
          </p:cNvGraphicFramePr>
          <p:nvPr/>
        </p:nvGraphicFramePr>
        <p:xfrm>
          <a:off x="8458200" y="5181600"/>
          <a:ext cx="2209800" cy="228600"/>
        </p:xfrm>
        <a:graphic>
          <a:graphicData uri="http://schemas.openxmlformats.org/drawingml/2006/table">
            <a:tbl>
              <a:tblPr/>
              <a:tblGrid>
                <a:gridCol w="301625">
                  <a:extLst>
                    <a:ext uri="{9D8B030D-6E8A-4147-A177-3AD203B41FA5}">
                      <a16:colId xmlns:a16="http://schemas.microsoft.com/office/drawing/2014/main" val="20000"/>
                    </a:ext>
                  </a:extLst>
                </a:gridCol>
                <a:gridCol w="334963">
                  <a:extLst>
                    <a:ext uri="{9D8B030D-6E8A-4147-A177-3AD203B41FA5}">
                      <a16:colId xmlns:a16="http://schemas.microsoft.com/office/drawing/2014/main" val="20001"/>
                    </a:ext>
                  </a:extLst>
                </a:gridCol>
                <a:gridCol w="301625">
                  <a:extLst>
                    <a:ext uri="{9D8B030D-6E8A-4147-A177-3AD203B41FA5}">
                      <a16:colId xmlns:a16="http://schemas.microsoft.com/office/drawing/2014/main" val="20002"/>
                    </a:ext>
                  </a:extLst>
                </a:gridCol>
                <a:gridCol w="333375">
                  <a:extLst>
                    <a:ext uri="{9D8B030D-6E8A-4147-A177-3AD203B41FA5}">
                      <a16:colId xmlns:a16="http://schemas.microsoft.com/office/drawing/2014/main" val="20003"/>
                    </a:ext>
                  </a:extLst>
                </a:gridCol>
                <a:gridCol w="301625">
                  <a:extLst>
                    <a:ext uri="{9D8B030D-6E8A-4147-A177-3AD203B41FA5}">
                      <a16:colId xmlns:a16="http://schemas.microsoft.com/office/drawing/2014/main" val="20004"/>
                    </a:ext>
                  </a:extLst>
                </a:gridCol>
                <a:gridCol w="334962">
                  <a:extLst>
                    <a:ext uri="{9D8B030D-6E8A-4147-A177-3AD203B41FA5}">
                      <a16:colId xmlns:a16="http://schemas.microsoft.com/office/drawing/2014/main" val="20005"/>
                    </a:ext>
                  </a:extLst>
                </a:gridCol>
                <a:gridCol w="301625">
                  <a:extLst>
                    <a:ext uri="{9D8B030D-6E8A-4147-A177-3AD203B41FA5}">
                      <a16:colId xmlns:a16="http://schemas.microsoft.com/office/drawing/2014/main" val="20006"/>
                    </a:ext>
                  </a:extLst>
                </a:gridCol>
              </a:tblGrid>
              <a:tr h="1682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81</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89</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90</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7FA57F77-A379-4DE4-8557-8CB8E1E0F680}"/>
              </a:ext>
            </a:extLst>
          </p:cNvPr>
          <p:cNvSpPr>
            <a:spLocks noGrp="1" noChangeArrowheads="1"/>
          </p:cNvSpPr>
          <p:nvPr>
            <p:ph type="title"/>
          </p:nvPr>
        </p:nvSpPr>
        <p:spPr>
          <a:xfrm>
            <a:off x="2590800" y="0"/>
            <a:ext cx="7086600" cy="731838"/>
          </a:xfrm>
        </p:spPr>
        <p:txBody>
          <a:bodyPr>
            <a:normAutofit/>
          </a:bodyPr>
          <a:lstStyle/>
          <a:p>
            <a:pPr eaLnBrk="1" hangingPunct="1"/>
            <a:r>
              <a:rPr lang="en-US" altLang="en-US" sz="4400" b="1" dirty="0">
                <a:solidFill>
                  <a:srgbClr val="FF0000"/>
                </a:solidFill>
              </a:rPr>
              <a:t>Deletion</a:t>
            </a:r>
            <a:r>
              <a:rPr lang="en-US" altLang="en-US" sz="4400" dirty="0">
                <a:solidFill>
                  <a:srgbClr val="FF0000"/>
                </a:solidFill>
              </a:rPr>
              <a:t> </a:t>
            </a:r>
          </a:p>
        </p:txBody>
      </p:sp>
      <p:sp>
        <p:nvSpPr>
          <p:cNvPr id="31747" name="Rectangle 3">
            <a:extLst>
              <a:ext uri="{FF2B5EF4-FFF2-40B4-BE49-F238E27FC236}">
                <a16:creationId xmlns:a16="http://schemas.microsoft.com/office/drawing/2014/main" id="{521138F4-625D-4D73-8753-EC8A16505312}"/>
              </a:ext>
            </a:extLst>
          </p:cNvPr>
          <p:cNvSpPr>
            <a:spLocks noGrp="1" noChangeArrowheads="1"/>
          </p:cNvSpPr>
          <p:nvPr>
            <p:ph type="body" idx="1"/>
          </p:nvPr>
        </p:nvSpPr>
        <p:spPr>
          <a:xfrm>
            <a:off x="1524000" y="685800"/>
            <a:ext cx="9144000" cy="6172200"/>
          </a:xfrm>
        </p:spPr>
        <p:txBody>
          <a:bodyPr>
            <a:normAutofit lnSpcReduction="10000"/>
          </a:bodyPr>
          <a:lstStyle/>
          <a:p>
            <a:pPr eaLnBrk="1" hangingPunct="1">
              <a:lnSpc>
                <a:spcPct val="95000"/>
              </a:lnSpc>
            </a:pPr>
            <a:r>
              <a:rPr lang="en-US" altLang="en-US" sz="1600" b="1" dirty="0">
                <a:solidFill>
                  <a:schemeClr val="tx1"/>
                </a:solidFill>
              </a:rPr>
              <a:t>Like insertion, deletion is also done from the leaf nodes. There are two cases of deletion. First, a leaf node has to be deleted. Second, an internal node has to be deleted. Let us first see the steps involved in deleting a leaf node.</a:t>
            </a:r>
          </a:p>
          <a:p>
            <a:pPr eaLnBrk="1" hangingPunct="1">
              <a:lnSpc>
                <a:spcPct val="95000"/>
              </a:lnSpc>
            </a:pPr>
            <a:r>
              <a:rPr lang="en-US" altLang="en-US" sz="1600" b="1" dirty="0">
                <a:solidFill>
                  <a:schemeClr val="tx1"/>
                </a:solidFill>
              </a:rPr>
              <a:t>Locate the leaf node which has to be deleted</a:t>
            </a:r>
          </a:p>
          <a:p>
            <a:pPr eaLnBrk="1" hangingPunct="1">
              <a:lnSpc>
                <a:spcPct val="95000"/>
              </a:lnSpc>
            </a:pPr>
            <a:r>
              <a:rPr lang="en-US" altLang="en-US" sz="1600" b="1" dirty="0">
                <a:solidFill>
                  <a:schemeClr val="tx1"/>
                </a:solidFill>
              </a:rPr>
              <a:t>If the leaf node contains more than minimum number of key values (more than m/2 elements), then delete the value.</a:t>
            </a:r>
          </a:p>
          <a:p>
            <a:pPr eaLnBrk="1" hangingPunct="1">
              <a:lnSpc>
                <a:spcPct val="95000"/>
              </a:lnSpc>
            </a:pPr>
            <a:r>
              <a:rPr lang="en-US" altLang="en-US" sz="1600" b="1" dirty="0">
                <a:solidFill>
                  <a:schemeClr val="tx1"/>
                </a:solidFill>
              </a:rPr>
              <a:t>Else, if the leaf node does not contain even m/2 elements then, fill the node by taking an element either from the left or from the right sibling</a:t>
            </a:r>
          </a:p>
          <a:p>
            <a:pPr lvl="1" eaLnBrk="1" hangingPunct="1">
              <a:lnSpc>
                <a:spcPct val="95000"/>
              </a:lnSpc>
            </a:pPr>
            <a:r>
              <a:rPr lang="en-US" altLang="en-US" sz="1600" b="1" dirty="0">
                <a:solidFill>
                  <a:schemeClr val="tx1"/>
                </a:solidFill>
              </a:rPr>
              <a:t>If the left sibling has more than the minimum number of key values (elements), push its largest key into its parent’s node and pull down the intervening element from the parent node to the leaf node where the key is deleted.</a:t>
            </a:r>
          </a:p>
          <a:p>
            <a:pPr lvl="1" eaLnBrk="1" hangingPunct="1">
              <a:lnSpc>
                <a:spcPct val="95000"/>
              </a:lnSpc>
            </a:pPr>
            <a:r>
              <a:rPr lang="en-US" altLang="en-US" sz="1600" b="1" dirty="0">
                <a:solidFill>
                  <a:schemeClr val="tx1"/>
                </a:solidFill>
              </a:rPr>
              <a:t>Else if the right sibling has more than the minimum number of key values (elements), push its smallest key into its parent node and pull down the intervening element from the parent node to the leaf node where the key is deleted.</a:t>
            </a:r>
          </a:p>
          <a:p>
            <a:pPr eaLnBrk="1" hangingPunct="1">
              <a:lnSpc>
                <a:spcPct val="95000"/>
              </a:lnSpc>
            </a:pPr>
            <a:r>
              <a:rPr lang="en-US" altLang="en-US" sz="1600" b="1" dirty="0">
                <a:solidFill>
                  <a:schemeClr val="tx1"/>
                </a:solidFill>
              </a:rPr>
              <a:t>Else, if both left and right siblings contain only minimum number of elements, then create a new leaf node by combining the two leaf nodes and the intervening element of the parent node (ensuring that the number of elements do not exceed the maximum number of elements a node can have, that is, m). If pulling the intervening element from the parent node leaves it with less than minimum number of keys in the node, then propagate the process upwards thereby reducing the height of the B tree.</a:t>
            </a:r>
          </a:p>
          <a:p>
            <a:pPr eaLnBrk="1" hangingPunct="1">
              <a:lnSpc>
                <a:spcPct val="95000"/>
              </a:lnSpc>
            </a:pPr>
            <a:r>
              <a:rPr lang="en-US" altLang="en-US" sz="1600" b="1" dirty="0">
                <a:solidFill>
                  <a:schemeClr val="tx1"/>
                </a:solidFill>
              </a:rPr>
              <a:t>To delete an internal node, promote the successor or predecessor of the key to be deleted to occupy the position of the deleted key. This predecessor or successor will always be in the leaf node. So further the processing will be done as if a value from the leaf node has been deleted. </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951798E5-76B5-483E-9C36-4D567ECFCC9C}"/>
              </a:ext>
            </a:extLst>
          </p:cNvPr>
          <p:cNvSpPr>
            <a:spLocks noGrp="1" noChangeArrowheads="1"/>
          </p:cNvSpPr>
          <p:nvPr>
            <p:ph type="title" sz="quarter"/>
          </p:nvPr>
        </p:nvSpPr>
        <p:spPr>
          <a:xfrm>
            <a:off x="609600" y="274638"/>
            <a:ext cx="10972800" cy="595312"/>
          </a:xfrm>
        </p:spPr>
        <p:txBody>
          <a:bodyPr/>
          <a:lstStyle/>
          <a:p>
            <a:pPr eaLnBrk="1" hangingPunct="1"/>
            <a:r>
              <a:rPr lang="en-US" altLang="en-US" sz="2400" b="1" dirty="0">
                <a:solidFill>
                  <a:srgbClr val="FF0000"/>
                </a:solidFill>
              </a:rPr>
              <a:t>Consider the B tree of order 5 given below and delete the values- 93, 201 from it.</a:t>
            </a:r>
          </a:p>
        </p:txBody>
      </p:sp>
      <p:graphicFrame>
        <p:nvGraphicFramePr>
          <p:cNvPr id="182576" name="Group 304">
            <a:extLst>
              <a:ext uri="{FF2B5EF4-FFF2-40B4-BE49-F238E27FC236}">
                <a16:creationId xmlns:a16="http://schemas.microsoft.com/office/drawing/2014/main" id="{D4E3A082-95B9-47C4-B440-AF4C9536DDF0}"/>
              </a:ext>
            </a:extLst>
          </p:cNvPr>
          <p:cNvGraphicFramePr>
            <a:graphicFrameLocks noGrp="1"/>
          </p:cNvGraphicFramePr>
          <p:nvPr>
            <p:ph sz="quarter" idx="1"/>
          </p:nvPr>
        </p:nvGraphicFramePr>
        <p:xfrm>
          <a:off x="1524001" y="2286000"/>
          <a:ext cx="1539875" cy="228600"/>
        </p:xfrm>
        <a:graphic>
          <a:graphicData uri="http://schemas.openxmlformats.org/drawingml/2006/table">
            <a:tbl>
              <a:tblPr/>
              <a:tblGrid>
                <a:gridCol w="290513">
                  <a:extLst>
                    <a:ext uri="{9D8B030D-6E8A-4147-A177-3AD203B41FA5}">
                      <a16:colId xmlns:a16="http://schemas.microsoft.com/office/drawing/2014/main" val="20000"/>
                    </a:ext>
                  </a:extLst>
                </a:gridCol>
                <a:gridCol w="319087">
                  <a:extLst>
                    <a:ext uri="{9D8B030D-6E8A-4147-A177-3AD203B41FA5}">
                      <a16:colId xmlns:a16="http://schemas.microsoft.com/office/drawing/2014/main" val="20001"/>
                    </a:ext>
                  </a:extLst>
                </a:gridCol>
                <a:gridCol w="290513">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19087">
                  <a:extLst>
                    <a:ext uri="{9D8B030D-6E8A-4147-A177-3AD203B41FA5}">
                      <a16:colId xmlns:a16="http://schemas.microsoft.com/office/drawing/2014/main" val="20004"/>
                    </a:ext>
                  </a:extLst>
                </a:gridCol>
              </a:tblGrid>
              <a:tr h="152400">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36</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45</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82289" name="Group 17">
            <a:extLst>
              <a:ext uri="{FF2B5EF4-FFF2-40B4-BE49-F238E27FC236}">
                <a16:creationId xmlns:a16="http://schemas.microsoft.com/office/drawing/2014/main" id="{D0E3CFD0-4248-4280-A7B4-23472E07E1A0}"/>
              </a:ext>
            </a:extLst>
          </p:cNvPr>
          <p:cNvGraphicFramePr>
            <a:graphicFrameLocks noGrp="1"/>
          </p:cNvGraphicFramePr>
          <p:nvPr>
            <p:ph sz="quarter" idx="2"/>
          </p:nvPr>
        </p:nvGraphicFramePr>
        <p:xfrm>
          <a:off x="2362200" y="2667000"/>
          <a:ext cx="1752600" cy="228600"/>
        </p:xfrm>
        <a:graphic>
          <a:graphicData uri="http://schemas.openxmlformats.org/drawingml/2006/table">
            <a:tbl>
              <a:tblPr/>
              <a:tblGrid>
                <a:gridCol w="330200">
                  <a:extLst>
                    <a:ext uri="{9D8B030D-6E8A-4147-A177-3AD203B41FA5}">
                      <a16:colId xmlns:a16="http://schemas.microsoft.com/office/drawing/2014/main" val="20000"/>
                    </a:ext>
                  </a:extLst>
                </a:gridCol>
                <a:gridCol w="365125">
                  <a:extLst>
                    <a:ext uri="{9D8B030D-6E8A-4147-A177-3AD203B41FA5}">
                      <a16:colId xmlns:a16="http://schemas.microsoft.com/office/drawing/2014/main" val="20001"/>
                    </a:ext>
                  </a:extLst>
                </a:gridCol>
                <a:gridCol w="328613">
                  <a:extLst>
                    <a:ext uri="{9D8B030D-6E8A-4147-A177-3AD203B41FA5}">
                      <a16:colId xmlns:a16="http://schemas.microsoft.com/office/drawing/2014/main" val="20002"/>
                    </a:ext>
                  </a:extLst>
                </a:gridCol>
                <a:gridCol w="365125">
                  <a:extLst>
                    <a:ext uri="{9D8B030D-6E8A-4147-A177-3AD203B41FA5}">
                      <a16:colId xmlns:a16="http://schemas.microsoft.com/office/drawing/2014/main" val="20003"/>
                    </a:ext>
                  </a:extLst>
                </a:gridCol>
                <a:gridCol w="363537">
                  <a:extLst>
                    <a:ext uri="{9D8B030D-6E8A-4147-A177-3AD203B41FA5}">
                      <a16:colId xmlns:a16="http://schemas.microsoft.com/office/drawing/2014/main" val="20004"/>
                    </a:ext>
                  </a:extLst>
                </a:gridCol>
              </a:tblGrid>
              <a:tr h="228600">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72</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79</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82562" name="Group 290">
            <a:extLst>
              <a:ext uri="{FF2B5EF4-FFF2-40B4-BE49-F238E27FC236}">
                <a16:creationId xmlns:a16="http://schemas.microsoft.com/office/drawing/2014/main" id="{40A3F286-EA16-4213-B644-96D90B04856B}"/>
              </a:ext>
            </a:extLst>
          </p:cNvPr>
          <p:cNvGraphicFramePr>
            <a:graphicFrameLocks noGrp="1"/>
          </p:cNvGraphicFramePr>
          <p:nvPr>
            <p:ph sz="quarter" idx="3"/>
          </p:nvPr>
        </p:nvGraphicFramePr>
        <p:xfrm>
          <a:off x="3675064" y="2362200"/>
          <a:ext cx="3246437" cy="228600"/>
        </p:xfrm>
        <a:graphic>
          <a:graphicData uri="http://schemas.openxmlformats.org/drawingml/2006/table">
            <a:tbl>
              <a:tblPr/>
              <a:tblGrid>
                <a:gridCol w="420687">
                  <a:extLst>
                    <a:ext uri="{9D8B030D-6E8A-4147-A177-3AD203B41FA5}">
                      <a16:colId xmlns:a16="http://schemas.microsoft.com/office/drawing/2014/main" val="20000"/>
                    </a:ext>
                  </a:extLst>
                </a:gridCol>
                <a:gridCol w="458788">
                  <a:extLst>
                    <a:ext uri="{9D8B030D-6E8A-4147-A177-3AD203B41FA5}">
                      <a16:colId xmlns:a16="http://schemas.microsoft.com/office/drawing/2014/main" val="20001"/>
                    </a:ext>
                  </a:extLst>
                </a:gridCol>
                <a:gridCol w="423862">
                  <a:extLst>
                    <a:ext uri="{9D8B030D-6E8A-4147-A177-3AD203B41FA5}">
                      <a16:colId xmlns:a16="http://schemas.microsoft.com/office/drawing/2014/main" val="20002"/>
                    </a:ext>
                  </a:extLst>
                </a:gridCol>
                <a:gridCol w="458788">
                  <a:extLst>
                    <a:ext uri="{9D8B030D-6E8A-4147-A177-3AD203B41FA5}">
                      <a16:colId xmlns:a16="http://schemas.microsoft.com/office/drawing/2014/main" val="20003"/>
                    </a:ext>
                  </a:extLst>
                </a:gridCol>
                <a:gridCol w="465137">
                  <a:extLst>
                    <a:ext uri="{9D8B030D-6E8A-4147-A177-3AD203B41FA5}">
                      <a16:colId xmlns:a16="http://schemas.microsoft.com/office/drawing/2014/main" val="20004"/>
                    </a:ext>
                  </a:extLst>
                </a:gridCol>
                <a:gridCol w="558800">
                  <a:extLst>
                    <a:ext uri="{9D8B030D-6E8A-4147-A177-3AD203B41FA5}">
                      <a16:colId xmlns:a16="http://schemas.microsoft.com/office/drawing/2014/main" val="20005"/>
                    </a:ext>
                  </a:extLst>
                </a:gridCol>
                <a:gridCol w="460375">
                  <a:extLst>
                    <a:ext uri="{9D8B030D-6E8A-4147-A177-3AD203B41FA5}">
                      <a16:colId xmlns:a16="http://schemas.microsoft.com/office/drawing/2014/main" val="20006"/>
                    </a:ext>
                  </a:extLst>
                </a:gridCol>
              </a:tblGrid>
              <a:tr h="176213">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90</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93</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101</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32817" name="Rectangle 49">
            <a:extLst>
              <a:ext uri="{FF2B5EF4-FFF2-40B4-BE49-F238E27FC236}">
                <a16:creationId xmlns:a16="http://schemas.microsoft.com/office/drawing/2014/main" id="{03B4EB6E-9AD7-4709-AC4D-48547EC9BAD3}"/>
              </a:ext>
            </a:extLst>
          </p:cNvPr>
          <p:cNvSpPr>
            <a:spLocks noChangeArrowheads="1"/>
          </p:cNvSpPr>
          <p:nvPr/>
        </p:nvSpPr>
        <p:spPr bwMode="auto">
          <a:xfrm>
            <a:off x="5376864" y="3200400"/>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2818" name="Line 50">
            <a:extLst>
              <a:ext uri="{FF2B5EF4-FFF2-40B4-BE49-F238E27FC236}">
                <a16:creationId xmlns:a16="http://schemas.microsoft.com/office/drawing/2014/main" id="{E595ABDE-B69F-4B7F-BF73-C144DD6CDEA7}"/>
              </a:ext>
            </a:extLst>
          </p:cNvPr>
          <p:cNvSpPr>
            <a:spLocks noChangeShapeType="1"/>
          </p:cNvSpPr>
          <p:nvPr/>
        </p:nvSpPr>
        <p:spPr bwMode="auto">
          <a:xfrm>
            <a:off x="5699125" y="1250951"/>
            <a:ext cx="844550" cy="244475"/>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aphicFrame>
        <p:nvGraphicFramePr>
          <p:cNvPr id="182574" name="Group 302">
            <a:extLst>
              <a:ext uri="{FF2B5EF4-FFF2-40B4-BE49-F238E27FC236}">
                <a16:creationId xmlns:a16="http://schemas.microsoft.com/office/drawing/2014/main" id="{54CC72AF-DBD3-40B6-B022-F2AEFA8FE147}"/>
              </a:ext>
            </a:extLst>
          </p:cNvPr>
          <p:cNvGraphicFramePr>
            <a:graphicFrameLocks noGrp="1"/>
          </p:cNvGraphicFramePr>
          <p:nvPr/>
        </p:nvGraphicFramePr>
        <p:xfrm>
          <a:off x="4572001" y="1143000"/>
          <a:ext cx="1203325" cy="228600"/>
        </p:xfrm>
        <a:graphic>
          <a:graphicData uri="http://schemas.openxmlformats.org/drawingml/2006/table">
            <a:tbl>
              <a:tblPr/>
              <a:tblGrid>
                <a:gridCol w="387350">
                  <a:extLst>
                    <a:ext uri="{9D8B030D-6E8A-4147-A177-3AD203B41FA5}">
                      <a16:colId xmlns:a16="http://schemas.microsoft.com/office/drawing/2014/main" val="20000"/>
                    </a:ext>
                  </a:extLst>
                </a:gridCol>
                <a:gridCol w="428625">
                  <a:extLst>
                    <a:ext uri="{9D8B030D-6E8A-4147-A177-3AD203B41FA5}">
                      <a16:colId xmlns:a16="http://schemas.microsoft.com/office/drawing/2014/main" val="20001"/>
                    </a:ext>
                  </a:extLst>
                </a:gridCol>
                <a:gridCol w="387350">
                  <a:extLst>
                    <a:ext uri="{9D8B030D-6E8A-4147-A177-3AD203B41FA5}">
                      <a16:colId xmlns:a16="http://schemas.microsoft.com/office/drawing/2014/main" val="20002"/>
                    </a:ext>
                  </a:extLst>
                </a:gridCol>
              </a:tblGrid>
              <a:tr h="152400">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108</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32829" name="Line 61">
            <a:extLst>
              <a:ext uri="{FF2B5EF4-FFF2-40B4-BE49-F238E27FC236}">
                <a16:creationId xmlns:a16="http://schemas.microsoft.com/office/drawing/2014/main" id="{C5D9D643-AD82-461F-8C6E-689295D0962F}"/>
              </a:ext>
            </a:extLst>
          </p:cNvPr>
          <p:cNvSpPr>
            <a:spLocks noChangeShapeType="1"/>
          </p:cNvSpPr>
          <p:nvPr/>
        </p:nvSpPr>
        <p:spPr bwMode="auto">
          <a:xfrm flipH="1">
            <a:off x="3657600" y="1295400"/>
            <a:ext cx="1143000" cy="3429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830" name="Line 62">
            <a:extLst>
              <a:ext uri="{FF2B5EF4-FFF2-40B4-BE49-F238E27FC236}">
                <a16:creationId xmlns:a16="http://schemas.microsoft.com/office/drawing/2014/main" id="{52B58857-D127-481A-931A-26E32D53BAD9}"/>
              </a:ext>
            </a:extLst>
          </p:cNvPr>
          <p:cNvSpPr>
            <a:spLocks noChangeShapeType="1"/>
          </p:cNvSpPr>
          <p:nvPr/>
        </p:nvSpPr>
        <p:spPr bwMode="auto">
          <a:xfrm>
            <a:off x="3200400" y="1752600"/>
            <a:ext cx="304800" cy="8382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831" name="Line 63">
            <a:extLst>
              <a:ext uri="{FF2B5EF4-FFF2-40B4-BE49-F238E27FC236}">
                <a16:creationId xmlns:a16="http://schemas.microsoft.com/office/drawing/2014/main" id="{03F63EEC-CB4A-4E43-9AE2-B93187755872}"/>
              </a:ext>
            </a:extLst>
          </p:cNvPr>
          <p:cNvSpPr>
            <a:spLocks noChangeShapeType="1"/>
          </p:cNvSpPr>
          <p:nvPr/>
        </p:nvSpPr>
        <p:spPr bwMode="auto">
          <a:xfrm>
            <a:off x="3876675" y="1773238"/>
            <a:ext cx="571500" cy="5715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832" name="Rectangle 64">
            <a:extLst>
              <a:ext uri="{FF2B5EF4-FFF2-40B4-BE49-F238E27FC236}">
                <a16:creationId xmlns:a16="http://schemas.microsoft.com/office/drawing/2014/main" id="{470DD7AA-1BA0-4E49-AC96-4DC7EFB4C19A}"/>
              </a:ext>
            </a:extLst>
          </p:cNvPr>
          <p:cNvSpPr>
            <a:spLocks noChangeArrowheads="1"/>
          </p:cNvSpPr>
          <p:nvPr/>
        </p:nvSpPr>
        <p:spPr bwMode="auto">
          <a:xfrm>
            <a:off x="5319714" y="3095625"/>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2833" name="Rectangle 65">
            <a:extLst>
              <a:ext uri="{FF2B5EF4-FFF2-40B4-BE49-F238E27FC236}">
                <a16:creationId xmlns:a16="http://schemas.microsoft.com/office/drawing/2014/main" id="{6BCE7DA0-7611-4549-9A7B-73B744FAD6AA}"/>
              </a:ext>
            </a:extLst>
          </p:cNvPr>
          <p:cNvSpPr>
            <a:spLocks noChangeArrowheads="1"/>
          </p:cNvSpPr>
          <p:nvPr/>
        </p:nvSpPr>
        <p:spPr bwMode="auto">
          <a:xfrm>
            <a:off x="5319714" y="3095625"/>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graphicFrame>
        <p:nvGraphicFramePr>
          <p:cNvPr id="182563" name="Group 291">
            <a:extLst>
              <a:ext uri="{FF2B5EF4-FFF2-40B4-BE49-F238E27FC236}">
                <a16:creationId xmlns:a16="http://schemas.microsoft.com/office/drawing/2014/main" id="{9A871494-370D-4447-BD90-6F8C6B07C471}"/>
              </a:ext>
            </a:extLst>
          </p:cNvPr>
          <p:cNvGraphicFramePr>
            <a:graphicFrameLocks noGrp="1"/>
          </p:cNvGraphicFramePr>
          <p:nvPr/>
        </p:nvGraphicFramePr>
        <p:xfrm>
          <a:off x="2514601" y="1676400"/>
          <a:ext cx="1527175" cy="228600"/>
        </p:xfrm>
        <a:graphic>
          <a:graphicData uri="http://schemas.openxmlformats.org/drawingml/2006/table">
            <a:tbl>
              <a:tblPr/>
              <a:tblGrid>
                <a:gridCol w="287338">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287337">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tblGrid>
              <a:tr h="16827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63</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81</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32848" name="Line 80">
            <a:extLst>
              <a:ext uri="{FF2B5EF4-FFF2-40B4-BE49-F238E27FC236}">
                <a16:creationId xmlns:a16="http://schemas.microsoft.com/office/drawing/2014/main" id="{49D39DCB-C7EB-47CA-AA46-9453D654C8F0}"/>
              </a:ext>
            </a:extLst>
          </p:cNvPr>
          <p:cNvSpPr>
            <a:spLocks noChangeShapeType="1"/>
          </p:cNvSpPr>
          <p:nvPr/>
        </p:nvSpPr>
        <p:spPr bwMode="auto">
          <a:xfrm>
            <a:off x="6248400" y="1676401"/>
            <a:ext cx="342900" cy="976313"/>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849" name="Line 81">
            <a:extLst>
              <a:ext uri="{FF2B5EF4-FFF2-40B4-BE49-F238E27FC236}">
                <a16:creationId xmlns:a16="http://schemas.microsoft.com/office/drawing/2014/main" id="{58C3BC10-31A2-4E42-A500-A5E11EFB6F3D}"/>
              </a:ext>
            </a:extLst>
          </p:cNvPr>
          <p:cNvSpPr>
            <a:spLocks noChangeShapeType="1"/>
          </p:cNvSpPr>
          <p:nvPr/>
        </p:nvSpPr>
        <p:spPr bwMode="auto">
          <a:xfrm>
            <a:off x="7010400" y="1524001"/>
            <a:ext cx="406400" cy="519113"/>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850" name="Line 82">
            <a:extLst>
              <a:ext uri="{FF2B5EF4-FFF2-40B4-BE49-F238E27FC236}">
                <a16:creationId xmlns:a16="http://schemas.microsoft.com/office/drawing/2014/main" id="{46C3A19E-CAD9-4B0B-9747-D15E4D6A9F6A}"/>
              </a:ext>
            </a:extLst>
          </p:cNvPr>
          <p:cNvSpPr>
            <a:spLocks noChangeShapeType="1"/>
          </p:cNvSpPr>
          <p:nvPr/>
        </p:nvSpPr>
        <p:spPr bwMode="auto">
          <a:xfrm>
            <a:off x="7772400" y="1676401"/>
            <a:ext cx="1384300" cy="862013"/>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851" name="Rectangle 83">
            <a:extLst>
              <a:ext uri="{FF2B5EF4-FFF2-40B4-BE49-F238E27FC236}">
                <a16:creationId xmlns:a16="http://schemas.microsoft.com/office/drawing/2014/main" id="{3313C943-8CC6-4C09-8F0D-C4268DD2BB38}"/>
              </a:ext>
            </a:extLst>
          </p:cNvPr>
          <p:cNvSpPr>
            <a:spLocks noChangeArrowheads="1"/>
          </p:cNvSpPr>
          <p:nvPr/>
        </p:nvSpPr>
        <p:spPr bwMode="auto">
          <a:xfrm>
            <a:off x="4913314" y="2887663"/>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2852" name="Rectangle 84">
            <a:extLst>
              <a:ext uri="{FF2B5EF4-FFF2-40B4-BE49-F238E27FC236}">
                <a16:creationId xmlns:a16="http://schemas.microsoft.com/office/drawing/2014/main" id="{3286D645-E8BF-422B-AD86-343C6DC6DBDE}"/>
              </a:ext>
            </a:extLst>
          </p:cNvPr>
          <p:cNvSpPr>
            <a:spLocks noChangeArrowheads="1"/>
          </p:cNvSpPr>
          <p:nvPr/>
        </p:nvSpPr>
        <p:spPr bwMode="auto">
          <a:xfrm>
            <a:off x="4913314" y="2887663"/>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2853" name="Rectangle 85">
            <a:extLst>
              <a:ext uri="{FF2B5EF4-FFF2-40B4-BE49-F238E27FC236}">
                <a16:creationId xmlns:a16="http://schemas.microsoft.com/office/drawing/2014/main" id="{499CFEAA-6D55-4AED-9C93-418CD3A3A0BC}"/>
              </a:ext>
            </a:extLst>
          </p:cNvPr>
          <p:cNvSpPr>
            <a:spLocks noChangeArrowheads="1"/>
          </p:cNvSpPr>
          <p:nvPr/>
        </p:nvSpPr>
        <p:spPr bwMode="auto">
          <a:xfrm>
            <a:off x="4913314" y="2887663"/>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graphicFrame>
        <p:nvGraphicFramePr>
          <p:cNvPr id="182564" name="Group 292">
            <a:extLst>
              <a:ext uri="{FF2B5EF4-FFF2-40B4-BE49-F238E27FC236}">
                <a16:creationId xmlns:a16="http://schemas.microsoft.com/office/drawing/2014/main" id="{E6528227-2BDE-4038-B8CF-1C6CAB83A200}"/>
              </a:ext>
            </a:extLst>
          </p:cNvPr>
          <p:cNvGraphicFramePr>
            <a:graphicFrameLocks noGrp="1"/>
          </p:cNvGraphicFramePr>
          <p:nvPr/>
        </p:nvGraphicFramePr>
        <p:xfrm>
          <a:off x="6172200" y="1524000"/>
          <a:ext cx="1752600" cy="228600"/>
        </p:xfrm>
        <a:graphic>
          <a:graphicData uri="http://schemas.openxmlformats.org/drawingml/2006/table">
            <a:tbl>
              <a:tblPr/>
              <a:tblGrid>
                <a:gridCol w="330200">
                  <a:extLst>
                    <a:ext uri="{9D8B030D-6E8A-4147-A177-3AD203B41FA5}">
                      <a16:colId xmlns:a16="http://schemas.microsoft.com/office/drawing/2014/main" val="20000"/>
                    </a:ext>
                  </a:extLst>
                </a:gridCol>
                <a:gridCol w="363538">
                  <a:extLst>
                    <a:ext uri="{9D8B030D-6E8A-4147-A177-3AD203B41FA5}">
                      <a16:colId xmlns:a16="http://schemas.microsoft.com/office/drawing/2014/main" val="20001"/>
                    </a:ext>
                  </a:extLst>
                </a:gridCol>
                <a:gridCol w="330200">
                  <a:extLst>
                    <a:ext uri="{9D8B030D-6E8A-4147-A177-3AD203B41FA5}">
                      <a16:colId xmlns:a16="http://schemas.microsoft.com/office/drawing/2014/main" val="20002"/>
                    </a:ext>
                  </a:extLst>
                </a:gridCol>
                <a:gridCol w="365125">
                  <a:extLst>
                    <a:ext uri="{9D8B030D-6E8A-4147-A177-3AD203B41FA5}">
                      <a16:colId xmlns:a16="http://schemas.microsoft.com/office/drawing/2014/main" val="20003"/>
                    </a:ext>
                  </a:extLst>
                </a:gridCol>
                <a:gridCol w="363537">
                  <a:extLst>
                    <a:ext uri="{9D8B030D-6E8A-4147-A177-3AD203B41FA5}">
                      <a16:colId xmlns:a16="http://schemas.microsoft.com/office/drawing/2014/main" val="20004"/>
                    </a:ext>
                  </a:extLst>
                </a:gridCol>
              </a:tblGrid>
              <a:tr h="16827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117</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201</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32868" name="Line 100">
            <a:extLst>
              <a:ext uri="{FF2B5EF4-FFF2-40B4-BE49-F238E27FC236}">
                <a16:creationId xmlns:a16="http://schemas.microsoft.com/office/drawing/2014/main" id="{81272BEB-00E3-43E6-8D25-3682D29F4B21}"/>
              </a:ext>
            </a:extLst>
          </p:cNvPr>
          <p:cNvSpPr>
            <a:spLocks noChangeShapeType="1"/>
          </p:cNvSpPr>
          <p:nvPr/>
        </p:nvSpPr>
        <p:spPr bwMode="auto">
          <a:xfrm flipH="1">
            <a:off x="2286000" y="1828800"/>
            <a:ext cx="304800" cy="45720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aphicFrame>
        <p:nvGraphicFramePr>
          <p:cNvPr id="182373" name="Group 101">
            <a:extLst>
              <a:ext uri="{FF2B5EF4-FFF2-40B4-BE49-F238E27FC236}">
                <a16:creationId xmlns:a16="http://schemas.microsoft.com/office/drawing/2014/main" id="{8329FD2E-815A-491E-A439-C69502600123}"/>
              </a:ext>
            </a:extLst>
          </p:cNvPr>
          <p:cNvGraphicFramePr>
            <a:graphicFrameLocks noGrp="1"/>
          </p:cNvGraphicFramePr>
          <p:nvPr>
            <p:ph sz="quarter" idx="4"/>
          </p:nvPr>
        </p:nvGraphicFramePr>
        <p:xfrm>
          <a:off x="6299201" y="2743201"/>
          <a:ext cx="3186113" cy="252413"/>
        </p:xfrm>
        <a:graphic>
          <a:graphicData uri="http://schemas.openxmlformats.org/drawingml/2006/table">
            <a:tbl>
              <a:tblPr/>
              <a:tblGrid>
                <a:gridCol w="600075">
                  <a:extLst>
                    <a:ext uri="{9D8B030D-6E8A-4147-A177-3AD203B41FA5}">
                      <a16:colId xmlns:a16="http://schemas.microsoft.com/office/drawing/2014/main" val="20000"/>
                    </a:ext>
                  </a:extLst>
                </a:gridCol>
                <a:gridCol w="661988">
                  <a:extLst>
                    <a:ext uri="{9D8B030D-6E8A-4147-A177-3AD203B41FA5}">
                      <a16:colId xmlns:a16="http://schemas.microsoft.com/office/drawing/2014/main" val="20001"/>
                    </a:ext>
                  </a:extLst>
                </a:gridCol>
                <a:gridCol w="600075">
                  <a:extLst>
                    <a:ext uri="{9D8B030D-6E8A-4147-A177-3AD203B41FA5}">
                      <a16:colId xmlns:a16="http://schemas.microsoft.com/office/drawing/2014/main" val="20002"/>
                    </a:ext>
                  </a:extLst>
                </a:gridCol>
                <a:gridCol w="661987">
                  <a:extLst>
                    <a:ext uri="{9D8B030D-6E8A-4147-A177-3AD203B41FA5}">
                      <a16:colId xmlns:a16="http://schemas.microsoft.com/office/drawing/2014/main" val="20003"/>
                    </a:ext>
                  </a:extLst>
                </a:gridCol>
                <a:gridCol w="661988">
                  <a:extLst>
                    <a:ext uri="{9D8B030D-6E8A-4147-A177-3AD203B41FA5}">
                      <a16:colId xmlns:a16="http://schemas.microsoft.com/office/drawing/2014/main" val="20004"/>
                    </a:ext>
                  </a:extLst>
                </a:gridCol>
              </a:tblGrid>
              <a:tr h="252413">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111</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114</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82565" name="Group 293">
            <a:extLst>
              <a:ext uri="{FF2B5EF4-FFF2-40B4-BE49-F238E27FC236}">
                <a16:creationId xmlns:a16="http://schemas.microsoft.com/office/drawing/2014/main" id="{813112D2-68CE-4B6A-9035-000C5430030A}"/>
              </a:ext>
            </a:extLst>
          </p:cNvPr>
          <p:cNvGraphicFramePr>
            <a:graphicFrameLocks noGrp="1"/>
          </p:cNvGraphicFramePr>
          <p:nvPr/>
        </p:nvGraphicFramePr>
        <p:xfrm>
          <a:off x="6629400" y="2133600"/>
          <a:ext cx="1868488" cy="228600"/>
        </p:xfrm>
        <a:graphic>
          <a:graphicData uri="http://schemas.openxmlformats.org/drawingml/2006/table">
            <a:tbl>
              <a:tblPr/>
              <a:tblGrid>
                <a:gridCol w="352425">
                  <a:extLst>
                    <a:ext uri="{9D8B030D-6E8A-4147-A177-3AD203B41FA5}">
                      <a16:colId xmlns:a16="http://schemas.microsoft.com/office/drawing/2014/main" val="20000"/>
                    </a:ext>
                  </a:extLst>
                </a:gridCol>
                <a:gridCol w="387350">
                  <a:extLst>
                    <a:ext uri="{9D8B030D-6E8A-4147-A177-3AD203B41FA5}">
                      <a16:colId xmlns:a16="http://schemas.microsoft.com/office/drawing/2014/main" val="20001"/>
                    </a:ext>
                  </a:extLst>
                </a:gridCol>
                <a:gridCol w="352425">
                  <a:extLst>
                    <a:ext uri="{9D8B030D-6E8A-4147-A177-3AD203B41FA5}">
                      <a16:colId xmlns:a16="http://schemas.microsoft.com/office/drawing/2014/main" val="20002"/>
                    </a:ext>
                  </a:extLst>
                </a:gridCol>
                <a:gridCol w="387350">
                  <a:extLst>
                    <a:ext uri="{9D8B030D-6E8A-4147-A177-3AD203B41FA5}">
                      <a16:colId xmlns:a16="http://schemas.microsoft.com/office/drawing/2014/main" val="20003"/>
                    </a:ext>
                  </a:extLst>
                </a:gridCol>
                <a:gridCol w="388938">
                  <a:extLst>
                    <a:ext uri="{9D8B030D-6E8A-4147-A177-3AD203B41FA5}">
                      <a16:colId xmlns:a16="http://schemas.microsoft.com/office/drawing/2014/main" val="20004"/>
                    </a:ext>
                  </a:extLst>
                </a:gridCol>
              </a:tblGrid>
              <a:tr h="1682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151</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180</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82577" name="Group 305">
            <a:extLst>
              <a:ext uri="{FF2B5EF4-FFF2-40B4-BE49-F238E27FC236}">
                <a16:creationId xmlns:a16="http://schemas.microsoft.com/office/drawing/2014/main" id="{FACF93BC-2962-4FC4-B546-CFFA542475E7}"/>
              </a:ext>
            </a:extLst>
          </p:cNvPr>
          <p:cNvGraphicFramePr>
            <a:graphicFrameLocks noGrp="1"/>
          </p:cNvGraphicFramePr>
          <p:nvPr/>
        </p:nvGraphicFramePr>
        <p:xfrm>
          <a:off x="7775576" y="2514600"/>
          <a:ext cx="2892425" cy="228600"/>
        </p:xfrm>
        <a:graphic>
          <a:graphicData uri="http://schemas.openxmlformats.org/drawingml/2006/table">
            <a:tbl>
              <a:tblPr/>
              <a:tblGrid>
                <a:gridCol w="274638">
                  <a:extLst>
                    <a:ext uri="{9D8B030D-6E8A-4147-A177-3AD203B41FA5}">
                      <a16:colId xmlns:a16="http://schemas.microsoft.com/office/drawing/2014/main" val="20000"/>
                    </a:ext>
                  </a:extLst>
                </a:gridCol>
                <a:gridCol w="365125">
                  <a:extLst>
                    <a:ext uri="{9D8B030D-6E8A-4147-A177-3AD203B41FA5}">
                      <a16:colId xmlns:a16="http://schemas.microsoft.com/office/drawing/2014/main" val="20001"/>
                    </a:ext>
                  </a:extLst>
                </a:gridCol>
                <a:gridCol w="274637">
                  <a:extLst>
                    <a:ext uri="{9D8B030D-6E8A-4147-A177-3AD203B41FA5}">
                      <a16:colId xmlns:a16="http://schemas.microsoft.com/office/drawing/2014/main" val="20002"/>
                    </a:ext>
                  </a:extLst>
                </a:gridCol>
                <a:gridCol w="366713">
                  <a:extLst>
                    <a:ext uri="{9D8B030D-6E8A-4147-A177-3AD203B41FA5}">
                      <a16:colId xmlns:a16="http://schemas.microsoft.com/office/drawing/2014/main" val="20003"/>
                    </a:ext>
                  </a:extLst>
                </a:gridCol>
                <a:gridCol w="301625">
                  <a:extLst>
                    <a:ext uri="{9D8B030D-6E8A-4147-A177-3AD203B41FA5}">
                      <a16:colId xmlns:a16="http://schemas.microsoft.com/office/drawing/2014/main" val="20004"/>
                    </a:ext>
                  </a:extLst>
                </a:gridCol>
                <a:gridCol w="366712">
                  <a:extLst>
                    <a:ext uri="{9D8B030D-6E8A-4147-A177-3AD203B41FA5}">
                      <a16:colId xmlns:a16="http://schemas.microsoft.com/office/drawing/2014/main" val="20005"/>
                    </a:ext>
                  </a:extLst>
                </a:gridCol>
                <a:gridCol w="274638">
                  <a:extLst>
                    <a:ext uri="{9D8B030D-6E8A-4147-A177-3AD203B41FA5}">
                      <a16:colId xmlns:a16="http://schemas.microsoft.com/office/drawing/2014/main" val="20006"/>
                    </a:ext>
                  </a:extLst>
                </a:gridCol>
                <a:gridCol w="366712">
                  <a:extLst>
                    <a:ext uri="{9D8B030D-6E8A-4147-A177-3AD203B41FA5}">
                      <a16:colId xmlns:a16="http://schemas.microsoft.com/office/drawing/2014/main" val="20007"/>
                    </a:ext>
                  </a:extLst>
                </a:gridCol>
                <a:gridCol w="301625">
                  <a:extLst>
                    <a:ext uri="{9D8B030D-6E8A-4147-A177-3AD203B41FA5}">
                      <a16:colId xmlns:a16="http://schemas.microsoft.com/office/drawing/2014/main" val="20008"/>
                    </a:ext>
                  </a:extLst>
                </a:gridCol>
              </a:tblGrid>
              <a:tr h="1682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243</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256</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333</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450</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32919" name="Line 151">
            <a:extLst>
              <a:ext uri="{FF2B5EF4-FFF2-40B4-BE49-F238E27FC236}">
                <a16:creationId xmlns:a16="http://schemas.microsoft.com/office/drawing/2014/main" id="{EDF765C5-59DE-45E4-9A30-9C322B3B021D}"/>
              </a:ext>
            </a:extLst>
          </p:cNvPr>
          <p:cNvSpPr>
            <a:spLocks noChangeShapeType="1"/>
          </p:cNvSpPr>
          <p:nvPr/>
        </p:nvSpPr>
        <p:spPr bwMode="auto">
          <a:xfrm>
            <a:off x="5622925" y="3689351"/>
            <a:ext cx="844550" cy="2444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aphicFrame>
        <p:nvGraphicFramePr>
          <p:cNvPr id="182566" name="Group 294">
            <a:extLst>
              <a:ext uri="{FF2B5EF4-FFF2-40B4-BE49-F238E27FC236}">
                <a16:creationId xmlns:a16="http://schemas.microsoft.com/office/drawing/2014/main" id="{64D9A4BB-15F8-4B00-8458-ABE71B595C66}"/>
              </a:ext>
            </a:extLst>
          </p:cNvPr>
          <p:cNvGraphicFramePr>
            <a:graphicFrameLocks noGrp="1"/>
          </p:cNvGraphicFramePr>
          <p:nvPr/>
        </p:nvGraphicFramePr>
        <p:xfrm>
          <a:off x="4495801" y="3581400"/>
          <a:ext cx="1203325" cy="228600"/>
        </p:xfrm>
        <a:graphic>
          <a:graphicData uri="http://schemas.openxmlformats.org/drawingml/2006/table">
            <a:tbl>
              <a:tblPr/>
              <a:tblGrid>
                <a:gridCol w="387350">
                  <a:extLst>
                    <a:ext uri="{9D8B030D-6E8A-4147-A177-3AD203B41FA5}">
                      <a16:colId xmlns:a16="http://schemas.microsoft.com/office/drawing/2014/main" val="20000"/>
                    </a:ext>
                  </a:extLst>
                </a:gridCol>
                <a:gridCol w="428625">
                  <a:extLst>
                    <a:ext uri="{9D8B030D-6E8A-4147-A177-3AD203B41FA5}">
                      <a16:colId xmlns:a16="http://schemas.microsoft.com/office/drawing/2014/main" val="20001"/>
                    </a:ext>
                  </a:extLst>
                </a:gridCol>
                <a:gridCol w="387350">
                  <a:extLst>
                    <a:ext uri="{9D8B030D-6E8A-4147-A177-3AD203B41FA5}">
                      <a16:colId xmlns:a16="http://schemas.microsoft.com/office/drawing/2014/main" val="20002"/>
                    </a:ext>
                  </a:extLst>
                </a:gridCol>
              </a:tblGrid>
              <a:tr h="152400">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108</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32930" name="Line 162">
            <a:extLst>
              <a:ext uri="{FF2B5EF4-FFF2-40B4-BE49-F238E27FC236}">
                <a16:creationId xmlns:a16="http://schemas.microsoft.com/office/drawing/2014/main" id="{239AE667-2B16-4484-9430-AF27323E4520}"/>
              </a:ext>
            </a:extLst>
          </p:cNvPr>
          <p:cNvSpPr>
            <a:spLocks noChangeShapeType="1"/>
          </p:cNvSpPr>
          <p:nvPr/>
        </p:nvSpPr>
        <p:spPr bwMode="auto">
          <a:xfrm flipH="1">
            <a:off x="3581400" y="3733800"/>
            <a:ext cx="1143000" cy="3429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931" name="Line 163">
            <a:extLst>
              <a:ext uri="{FF2B5EF4-FFF2-40B4-BE49-F238E27FC236}">
                <a16:creationId xmlns:a16="http://schemas.microsoft.com/office/drawing/2014/main" id="{16957EA5-D719-464F-B45D-04063C92A135}"/>
              </a:ext>
            </a:extLst>
          </p:cNvPr>
          <p:cNvSpPr>
            <a:spLocks noChangeShapeType="1"/>
          </p:cNvSpPr>
          <p:nvPr/>
        </p:nvSpPr>
        <p:spPr bwMode="auto">
          <a:xfrm>
            <a:off x="2895600" y="4114800"/>
            <a:ext cx="685800" cy="12954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932" name="Line 164">
            <a:extLst>
              <a:ext uri="{FF2B5EF4-FFF2-40B4-BE49-F238E27FC236}">
                <a16:creationId xmlns:a16="http://schemas.microsoft.com/office/drawing/2014/main" id="{D739C2BA-1B44-474B-8D71-2D07674F1EC2}"/>
              </a:ext>
            </a:extLst>
          </p:cNvPr>
          <p:cNvSpPr>
            <a:spLocks noChangeShapeType="1"/>
          </p:cNvSpPr>
          <p:nvPr/>
        </p:nvSpPr>
        <p:spPr bwMode="auto">
          <a:xfrm>
            <a:off x="3648075" y="4135439"/>
            <a:ext cx="685800" cy="769937"/>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933" name="Rectangle 165">
            <a:extLst>
              <a:ext uri="{FF2B5EF4-FFF2-40B4-BE49-F238E27FC236}">
                <a16:creationId xmlns:a16="http://schemas.microsoft.com/office/drawing/2014/main" id="{03DC2CE7-631D-4356-B1F5-854AB65FED46}"/>
              </a:ext>
            </a:extLst>
          </p:cNvPr>
          <p:cNvSpPr>
            <a:spLocks noChangeArrowheads="1"/>
          </p:cNvSpPr>
          <p:nvPr/>
        </p:nvSpPr>
        <p:spPr bwMode="auto">
          <a:xfrm>
            <a:off x="5262564" y="2995613"/>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2934" name="Rectangle 166">
            <a:extLst>
              <a:ext uri="{FF2B5EF4-FFF2-40B4-BE49-F238E27FC236}">
                <a16:creationId xmlns:a16="http://schemas.microsoft.com/office/drawing/2014/main" id="{417D1089-708E-4F29-9EFC-2B9BE0A13C5C}"/>
              </a:ext>
            </a:extLst>
          </p:cNvPr>
          <p:cNvSpPr>
            <a:spLocks noChangeArrowheads="1"/>
          </p:cNvSpPr>
          <p:nvPr/>
        </p:nvSpPr>
        <p:spPr bwMode="auto">
          <a:xfrm>
            <a:off x="5262564" y="2995613"/>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graphicFrame>
        <p:nvGraphicFramePr>
          <p:cNvPr id="182567" name="Group 295">
            <a:extLst>
              <a:ext uri="{FF2B5EF4-FFF2-40B4-BE49-F238E27FC236}">
                <a16:creationId xmlns:a16="http://schemas.microsoft.com/office/drawing/2014/main" id="{5F58C950-7EB4-4593-94FE-3CAA0AEC03F8}"/>
              </a:ext>
            </a:extLst>
          </p:cNvPr>
          <p:cNvGraphicFramePr>
            <a:graphicFrameLocks noGrp="1"/>
          </p:cNvGraphicFramePr>
          <p:nvPr/>
        </p:nvGraphicFramePr>
        <p:xfrm>
          <a:off x="2057401" y="4038600"/>
          <a:ext cx="1755775" cy="228600"/>
        </p:xfrm>
        <a:graphic>
          <a:graphicData uri="http://schemas.openxmlformats.org/drawingml/2006/table">
            <a:tbl>
              <a:tblPr/>
              <a:tblGrid>
                <a:gridCol w="330200">
                  <a:extLst>
                    <a:ext uri="{9D8B030D-6E8A-4147-A177-3AD203B41FA5}">
                      <a16:colId xmlns:a16="http://schemas.microsoft.com/office/drawing/2014/main" val="20000"/>
                    </a:ext>
                  </a:extLst>
                </a:gridCol>
                <a:gridCol w="365125">
                  <a:extLst>
                    <a:ext uri="{9D8B030D-6E8A-4147-A177-3AD203B41FA5}">
                      <a16:colId xmlns:a16="http://schemas.microsoft.com/office/drawing/2014/main" val="20001"/>
                    </a:ext>
                  </a:extLst>
                </a:gridCol>
                <a:gridCol w="330200">
                  <a:extLst>
                    <a:ext uri="{9D8B030D-6E8A-4147-A177-3AD203B41FA5}">
                      <a16:colId xmlns:a16="http://schemas.microsoft.com/office/drawing/2014/main" val="20002"/>
                    </a:ext>
                  </a:extLst>
                </a:gridCol>
                <a:gridCol w="365125">
                  <a:extLst>
                    <a:ext uri="{9D8B030D-6E8A-4147-A177-3AD203B41FA5}">
                      <a16:colId xmlns:a16="http://schemas.microsoft.com/office/drawing/2014/main" val="20003"/>
                    </a:ext>
                  </a:extLst>
                </a:gridCol>
                <a:gridCol w="365125">
                  <a:extLst>
                    <a:ext uri="{9D8B030D-6E8A-4147-A177-3AD203B41FA5}">
                      <a16:colId xmlns:a16="http://schemas.microsoft.com/office/drawing/2014/main" val="20004"/>
                    </a:ext>
                  </a:extLst>
                </a:gridCol>
              </a:tblGrid>
              <a:tr h="1682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63</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81</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32949" name="Line 181">
            <a:extLst>
              <a:ext uri="{FF2B5EF4-FFF2-40B4-BE49-F238E27FC236}">
                <a16:creationId xmlns:a16="http://schemas.microsoft.com/office/drawing/2014/main" id="{41560F4F-0CFC-477C-843E-6D7477599CD0}"/>
              </a:ext>
            </a:extLst>
          </p:cNvPr>
          <p:cNvSpPr>
            <a:spLocks noChangeShapeType="1"/>
          </p:cNvSpPr>
          <p:nvPr/>
        </p:nvSpPr>
        <p:spPr bwMode="auto">
          <a:xfrm>
            <a:off x="5943600" y="3962400"/>
            <a:ext cx="228600" cy="1227138"/>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950" name="Line 182">
            <a:extLst>
              <a:ext uri="{FF2B5EF4-FFF2-40B4-BE49-F238E27FC236}">
                <a16:creationId xmlns:a16="http://schemas.microsoft.com/office/drawing/2014/main" id="{261A726C-E7E9-49DE-966B-9345FF205B21}"/>
              </a:ext>
            </a:extLst>
          </p:cNvPr>
          <p:cNvSpPr>
            <a:spLocks noChangeShapeType="1"/>
          </p:cNvSpPr>
          <p:nvPr/>
        </p:nvSpPr>
        <p:spPr bwMode="auto">
          <a:xfrm>
            <a:off x="6629400" y="3962400"/>
            <a:ext cx="406400" cy="769938"/>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951" name="Line 183">
            <a:extLst>
              <a:ext uri="{FF2B5EF4-FFF2-40B4-BE49-F238E27FC236}">
                <a16:creationId xmlns:a16="http://schemas.microsoft.com/office/drawing/2014/main" id="{E62F7EA7-AF92-429E-854D-B05D45D407D0}"/>
              </a:ext>
            </a:extLst>
          </p:cNvPr>
          <p:cNvSpPr>
            <a:spLocks noChangeShapeType="1"/>
          </p:cNvSpPr>
          <p:nvPr/>
        </p:nvSpPr>
        <p:spPr bwMode="auto">
          <a:xfrm>
            <a:off x="7391400" y="3962401"/>
            <a:ext cx="1041400" cy="1031875"/>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952" name="Rectangle 184">
            <a:extLst>
              <a:ext uri="{FF2B5EF4-FFF2-40B4-BE49-F238E27FC236}">
                <a16:creationId xmlns:a16="http://schemas.microsoft.com/office/drawing/2014/main" id="{9B048330-BAC4-40E1-A874-2B2264AE2EBD}"/>
              </a:ext>
            </a:extLst>
          </p:cNvPr>
          <p:cNvSpPr>
            <a:spLocks noChangeArrowheads="1"/>
          </p:cNvSpPr>
          <p:nvPr/>
        </p:nvSpPr>
        <p:spPr bwMode="auto">
          <a:xfrm>
            <a:off x="5084764" y="2762250"/>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2953" name="Rectangle 185">
            <a:extLst>
              <a:ext uri="{FF2B5EF4-FFF2-40B4-BE49-F238E27FC236}">
                <a16:creationId xmlns:a16="http://schemas.microsoft.com/office/drawing/2014/main" id="{75EEBB02-FEC8-4F21-89F3-C575A72F97A9}"/>
              </a:ext>
            </a:extLst>
          </p:cNvPr>
          <p:cNvSpPr>
            <a:spLocks noChangeArrowheads="1"/>
          </p:cNvSpPr>
          <p:nvPr/>
        </p:nvSpPr>
        <p:spPr bwMode="auto">
          <a:xfrm>
            <a:off x="5084764" y="2762250"/>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2954" name="Rectangle 186">
            <a:extLst>
              <a:ext uri="{FF2B5EF4-FFF2-40B4-BE49-F238E27FC236}">
                <a16:creationId xmlns:a16="http://schemas.microsoft.com/office/drawing/2014/main" id="{216D4A13-2D9A-4379-92F1-199DD070DB50}"/>
              </a:ext>
            </a:extLst>
          </p:cNvPr>
          <p:cNvSpPr>
            <a:spLocks noChangeArrowheads="1"/>
          </p:cNvSpPr>
          <p:nvPr/>
        </p:nvSpPr>
        <p:spPr bwMode="auto">
          <a:xfrm>
            <a:off x="5084764" y="2762250"/>
            <a:ext cx="184731" cy="36933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graphicFrame>
        <p:nvGraphicFramePr>
          <p:cNvPr id="182568" name="Group 296">
            <a:extLst>
              <a:ext uri="{FF2B5EF4-FFF2-40B4-BE49-F238E27FC236}">
                <a16:creationId xmlns:a16="http://schemas.microsoft.com/office/drawing/2014/main" id="{B67AF468-4D96-4176-A653-4475ACA88660}"/>
              </a:ext>
            </a:extLst>
          </p:cNvPr>
          <p:cNvGraphicFramePr>
            <a:graphicFrameLocks noGrp="1"/>
          </p:cNvGraphicFramePr>
          <p:nvPr/>
        </p:nvGraphicFramePr>
        <p:xfrm>
          <a:off x="5791200" y="3886200"/>
          <a:ext cx="1905000" cy="228600"/>
        </p:xfrm>
        <a:graphic>
          <a:graphicData uri="http://schemas.openxmlformats.org/drawingml/2006/table">
            <a:tbl>
              <a:tblPr/>
              <a:tblGrid>
                <a:gridCol w="358775">
                  <a:extLst>
                    <a:ext uri="{9D8B030D-6E8A-4147-A177-3AD203B41FA5}">
                      <a16:colId xmlns:a16="http://schemas.microsoft.com/office/drawing/2014/main" val="20000"/>
                    </a:ext>
                  </a:extLst>
                </a:gridCol>
                <a:gridCol w="395288">
                  <a:extLst>
                    <a:ext uri="{9D8B030D-6E8A-4147-A177-3AD203B41FA5}">
                      <a16:colId xmlns:a16="http://schemas.microsoft.com/office/drawing/2014/main" val="20001"/>
                    </a:ext>
                  </a:extLst>
                </a:gridCol>
                <a:gridCol w="358775">
                  <a:extLst>
                    <a:ext uri="{9D8B030D-6E8A-4147-A177-3AD203B41FA5}">
                      <a16:colId xmlns:a16="http://schemas.microsoft.com/office/drawing/2014/main" val="20002"/>
                    </a:ext>
                  </a:extLst>
                </a:gridCol>
                <a:gridCol w="396875">
                  <a:extLst>
                    <a:ext uri="{9D8B030D-6E8A-4147-A177-3AD203B41FA5}">
                      <a16:colId xmlns:a16="http://schemas.microsoft.com/office/drawing/2014/main" val="20003"/>
                    </a:ext>
                  </a:extLst>
                </a:gridCol>
                <a:gridCol w="395287">
                  <a:extLst>
                    <a:ext uri="{9D8B030D-6E8A-4147-A177-3AD203B41FA5}">
                      <a16:colId xmlns:a16="http://schemas.microsoft.com/office/drawing/2014/main" val="20004"/>
                    </a:ext>
                  </a:extLst>
                </a:gridCol>
              </a:tblGrid>
              <a:tr h="1682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117</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243</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32969" name="Line 201">
            <a:extLst>
              <a:ext uri="{FF2B5EF4-FFF2-40B4-BE49-F238E27FC236}">
                <a16:creationId xmlns:a16="http://schemas.microsoft.com/office/drawing/2014/main" id="{0D897752-39A6-46E6-8425-A7E3FF37025F}"/>
              </a:ext>
            </a:extLst>
          </p:cNvPr>
          <p:cNvSpPr>
            <a:spLocks noChangeShapeType="1"/>
          </p:cNvSpPr>
          <p:nvPr/>
        </p:nvSpPr>
        <p:spPr bwMode="auto">
          <a:xfrm flipH="1">
            <a:off x="1981200" y="4267200"/>
            <a:ext cx="228600" cy="6858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aphicFrame>
        <p:nvGraphicFramePr>
          <p:cNvPr id="182575" name="Group 303">
            <a:extLst>
              <a:ext uri="{FF2B5EF4-FFF2-40B4-BE49-F238E27FC236}">
                <a16:creationId xmlns:a16="http://schemas.microsoft.com/office/drawing/2014/main" id="{45D24ABA-60C0-411B-AA7C-18B5EE28476F}"/>
              </a:ext>
            </a:extLst>
          </p:cNvPr>
          <p:cNvGraphicFramePr>
            <a:graphicFrameLocks noGrp="1"/>
          </p:cNvGraphicFramePr>
          <p:nvPr/>
        </p:nvGraphicFramePr>
        <p:xfrm>
          <a:off x="1524000" y="4953000"/>
          <a:ext cx="1524000" cy="228600"/>
        </p:xfrm>
        <a:graphic>
          <a:graphicData uri="http://schemas.openxmlformats.org/drawingml/2006/table">
            <a:tbl>
              <a:tblPr/>
              <a:tblGrid>
                <a:gridCol w="287338">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287338">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5912">
                  <a:extLst>
                    <a:ext uri="{9D8B030D-6E8A-4147-A177-3AD203B41FA5}">
                      <a16:colId xmlns:a16="http://schemas.microsoft.com/office/drawing/2014/main" val="20004"/>
                    </a:ext>
                  </a:extLst>
                </a:gridCol>
              </a:tblGrid>
              <a:tr h="1682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36</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45</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82569" name="Group 297">
            <a:extLst>
              <a:ext uri="{FF2B5EF4-FFF2-40B4-BE49-F238E27FC236}">
                <a16:creationId xmlns:a16="http://schemas.microsoft.com/office/drawing/2014/main" id="{25CC8D42-DB1A-47BB-89EE-522F5C3D7B5A}"/>
              </a:ext>
            </a:extLst>
          </p:cNvPr>
          <p:cNvGraphicFramePr>
            <a:graphicFrameLocks noGrp="1"/>
          </p:cNvGraphicFramePr>
          <p:nvPr/>
        </p:nvGraphicFramePr>
        <p:xfrm>
          <a:off x="2590800" y="5410200"/>
          <a:ext cx="1676400" cy="228600"/>
        </p:xfrm>
        <a:graphic>
          <a:graphicData uri="http://schemas.openxmlformats.org/drawingml/2006/table">
            <a:tbl>
              <a:tblPr/>
              <a:tblGrid>
                <a:gridCol w="315913">
                  <a:extLst>
                    <a:ext uri="{9D8B030D-6E8A-4147-A177-3AD203B41FA5}">
                      <a16:colId xmlns:a16="http://schemas.microsoft.com/office/drawing/2014/main" val="20000"/>
                    </a:ext>
                  </a:extLst>
                </a:gridCol>
                <a:gridCol w="347662">
                  <a:extLst>
                    <a:ext uri="{9D8B030D-6E8A-4147-A177-3AD203B41FA5}">
                      <a16:colId xmlns:a16="http://schemas.microsoft.com/office/drawing/2014/main" val="20001"/>
                    </a:ext>
                  </a:extLst>
                </a:gridCol>
                <a:gridCol w="315913">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7662">
                  <a:extLst>
                    <a:ext uri="{9D8B030D-6E8A-4147-A177-3AD203B41FA5}">
                      <a16:colId xmlns:a16="http://schemas.microsoft.com/office/drawing/2014/main" val="20004"/>
                    </a:ext>
                  </a:extLst>
                </a:gridCol>
              </a:tblGrid>
              <a:tr h="1682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72</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79</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82570" name="Group 298">
            <a:extLst>
              <a:ext uri="{FF2B5EF4-FFF2-40B4-BE49-F238E27FC236}">
                <a16:creationId xmlns:a16="http://schemas.microsoft.com/office/drawing/2014/main" id="{EC9EFD99-146A-49E1-95BB-D46A17458790}"/>
              </a:ext>
            </a:extLst>
          </p:cNvPr>
          <p:cNvGraphicFramePr>
            <a:graphicFrameLocks noGrp="1"/>
          </p:cNvGraphicFramePr>
          <p:nvPr/>
        </p:nvGraphicFramePr>
        <p:xfrm>
          <a:off x="3810000" y="4876800"/>
          <a:ext cx="1676400" cy="228600"/>
        </p:xfrm>
        <a:graphic>
          <a:graphicData uri="http://schemas.openxmlformats.org/drawingml/2006/table">
            <a:tbl>
              <a:tblPr/>
              <a:tblGrid>
                <a:gridCol w="301625">
                  <a:extLst>
                    <a:ext uri="{9D8B030D-6E8A-4147-A177-3AD203B41FA5}">
                      <a16:colId xmlns:a16="http://schemas.microsoft.com/office/drawing/2014/main" val="20000"/>
                    </a:ext>
                  </a:extLst>
                </a:gridCol>
                <a:gridCol w="334963">
                  <a:extLst>
                    <a:ext uri="{9D8B030D-6E8A-4147-A177-3AD203B41FA5}">
                      <a16:colId xmlns:a16="http://schemas.microsoft.com/office/drawing/2014/main" val="20001"/>
                    </a:ext>
                  </a:extLst>
                </a:gridCol>
                <a:gridCol w="301625">
                  <a:extLst>
                    <a:ext uri="{9D8B030D-6E8A-4147-A177-3AD203B41FA5}">
                      <a16:colId xmlns:a16="http://schemas.microsoft.com/office/drawing/2014/main" val="20002"/>
                    </a:ext>
                  </a:extLst>
                </a:gridCol>
                <a:gridCol w="404812">
                  <a:extLst>
                    <a:ext uri="{9D8B030D-6E8A-4147-A177-3AD203B41FA5}">
                      <a16:colId xmlns:a16="http://schemas.microsoft.com/office/drawing/2014/main" val="20003"/>
                    </a:ext>
                  </a:extLst>
                </a:gridCol>
                <a:gridCol w="333375">
                  <a:extLst>
                    <a:ext uri="{9D8B030D-6E8A-4147-A177-3AD203B41FA5}">
                      <a16:colId xmlns:a16="http://schemas.microsoft.com/office/drawing/2014/main" val="20004"/>
                    </a:ext>
                  </a:extLst>
                </a:gridCol>
              </a:tblGrid>
              <a:tr h="1682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90</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101</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82571" name="Group 299">
            <a:extLst>
              <a:ext uri="{FF2B5EF4-FFF2-40B4-BE49-F238E27FC236}">
                <a16:creationId xmlns:a16="http://schemas.microsoft.com/office/drawing/2014/main" id="{B71F073E-D55A-4A65-8EFE-7CC74D8C2EC7}"/>
              </a:ext>
            </a:extLst>
          </p:cNvPr>
          <p:cNvGraphicFramePr>
            <a:graphicFrameLocks noGrp="1"/>
          </p:cNvGraphicFramePr>
          <p:nvPr/>
        </p:nvGraphicFramePr>
        <p:xfrm>
          <a:off x="5105401" y="5181601"/>
          <a:ext cx="1679575" cy="365602"/>
        </p:xfrm>
        <a:graphic>
          <a:graphicData uri="http://schemas.openxmlformats.org/drawingml/2006/table">
            <a:tbl>
              <a:tblPr/>
              <a:tblGrid>
                <a:gridCol w="315913">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15912">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tblGrid>
              <a:tr h="3651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111</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114</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82572" name="Group 300">
            <a:extLst>
              <a:ext uri="{FF2B5EF4-FFF2-40B4-BE49-F238E27FC236}">
                <a16:creationId xmlns:a16="http://schemas.microsoft.com/office/drawing/2014/main" id="{2CB12561-BE89-475B-A534-40C6C2E2662E}"/>
              </a:ext>
            </a:extLst>
          </p:cNvPr>
          <p:cNvGraphicFramePr>
            <a:graphicFrameLocks noGrp="1"/>
          </p:cNvGraphicFramePr>
          <p:nvPr/>
        </p:nvGraphicFramePr>
        <p:xfrm>
          <a:off x="6400800" y="4572000"/>
          <a:ext cx="1752600" cy="228600"/>
        </p:xfrm>
        <a:graphic>
          <a:graphicData uri="http://schemas.openxmlformats.org/drawingml/2006/table">
            <a:tbl>
              <a:tblPr/>
              <a:tblGrid>
                <a:gridCol w="330200">
                  <a:extLst>
                    <a:ext uri="{9D8B030D-6E8A-4147-A177-3AD203B41FA5}">
                      <a16:colId xmlns:a16="http://schemas.microsoft.com/office/drawing/2014/main" val="20000"/>
                    </a:ext>
                  </a:extLst>
                </a:gridCol>
                <a:gridCol w="363538">
                  <a:extLst>
                    <a:ext uri="{9D8B030D-6E8A-4147-A177-3AD203B41FA5}">
                      <a16:colId xmlns:a16="http://schemas.microsoft.com/office/drawing/2014/main" val="20001"/>
                    </a:ext>
                  </a:extLst>
                </a:gridCol>
                <a:gridCol w="330200">
                  <a:extLst>
                    <a:ext uri="{9D8B030D-6E8A-4147-A177-3AD203B41FA5}">
                      <a16:colId xmlns:a16="http://schemas.microsoft.com/office/drawing/2014/main" val="20002"/>
                    </a:ext>
                  </a:extLst>
                </a:gridCol>
                <a:gridCol w="365125">
                  <a:extLst>
                    <a:ext uri="{9D8B030D-6E8A-4147-A177-3AD203B41FA5}">
                      <a16:colId xmlns:a16="http://schemas.microsoft.com/office/drawing/2014/main" val="20003"/>
                    </a:ext>
                  </a:extLst>
                </a:gridCol>
                <a:gridCol w="363537">
                  <a:extLst>
                    <a:ext uri="{9D8B030D-6E8A-4147-A177-3AD203B41FA5}">
                      <a16:colId xmlns:a16="http://schemas.microsoft.com/office/drawing/2014/main" val="20004"/>
                    </a:ext>
                  </a:extLst>
                </a:gridCol>
              </a:tblGrid>
              <a:tr h="1682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151</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180</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graphicFrame>
        <p:nvGraphicFramePr>
          <p:cNvPr id="182573" name="Group 301">
            <a:extLst>
              <a:ext uri="{FF2B5EF4-FFF2-40B4-BE49-F238E27FC236}">
                <a16:creationId xmlns:a16="http://schemas.microsoft.com/office/drawing/2014/main" id="{E1CCEED6-CF90-4A48-A21C-457F0871FBBD}"/>
              </a:ext>
            </a:extLst>
          </p:cNvPr>
          <p:cNvGraphicFramePr>
            <a:graphicFrameLocks noGrp="1"/>
          </p:cNvGraphicFramePr>
          <p:nvPr/>
        </p:nvGraphicFramePr>
        <p:xfrm>
          <a:off x="7696200" y="4953000"/>
          <a:ext cx="2514600" cy="228600"/>
        </p:xfrm>
        <a:graphic>
          <a:graphicData uri="http://schemas.openxmlformats.org/drawingml/2006/table">
            <a:tbl>
              <a:tblPr/>
              <a:tblGrid>
                <a:gridCol w="306388">
                  <a:extLst>
                    <a:ext uri="{9D8B030D-6E8A-4147-A177-3AD203B41FA5}">
                      <a16:colId xmlns:a16="http://schemas.microsoft.com/office/drawing/2014/main" val="20000"/>
                    </a:ext>
                  </a:extLst>
                </a:gridCol>
                <a:gridCol w="409575">
                  <a:extLst>
                    <a:ext uri="{9D8B030D-6E8A-4147-A177-3AD203B41FA5}">
                      <a16:colId xmlns:a16="http://schemas.microsoft.com/office/drawing/2014/main" val="20001"/>
                    </a:ext>
                  </a:extLst>
                </a:gridCol>
                <a:gridCol w="336550">
                  <a:extLst>
                    <a:ext uri="{9D8B030D-6E8A-4147-A177-3AD203B41FA5}">
                      <a16:colId xmlns:a16="http://schemas.microsoft.com/office/drawing/2014/main" val="20002"/>
                    </a:ext>
                  </a:extLst>
                </a:gridCol>
                <a:gridCol w="409575">
                  <a:extLst>
                    <a:ext uri="{9D8B030D-6E8A-4147-A177-3AD203B41FA5}">
                      <a16:colId xmlns:a16="http://schemas.microsoft.com/office/drawing/2014/main" val="20003"/>
                    </a:ext>
                  </a:extLst>
                </a:gridCol>
                <a:gridCol w="306387">
                  <a:extLst>
                    <a:ext uri="{9D8B030D-6E8A-4147-A177-3AD203B41FA5}">
                      <a16:colId xmlns:a16="http://schemas.microsoft.com/office/drawing/2014/main" val="20004"/>
                    </a:ext>
                  </a:extLst>
                </a:gridCol>
                <a:gridCol w="407988">
                  <a:extLst>
                    <a:ext uri="{9D8B030D-6E8A-4147-A177-3AD203B41FA5}">
                      <a16:colId xmlns:a16="http://schemas.microsoft.com/office/drawing/2014/main" val="20005"/>
                    </a:ext>
                  </a:extLst>
                </a:gridCol>
                <a:gridCol w="338137">
                  <a:extLst>
                    <a:ext uri="{9D8B030D-6E8A-4147-A177-3AD203B41FA5}">
                      <a16:colId xmlns:a16="http://schemas.microsoft.com/office/drawing/2014/main" val="20006"/>
                    </a:ext>
                  </a:extLst>
                </a:gridCol>
              </a:tblGrid>
              <a:tr h="1682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256</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333</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450</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993300"/>
                          </a:solidFill>
                          <a:effectLst/>
                          <a:latin typeface="Times New Roman" panose="02020603050405020304" pitchFamily="18" charset="0"/>
                          <a:cs typeface="Times New Roman" panose="02020603050405020304" pitchFamily="18" charset="0"/>
                        </a:rPr>
                        <a:t>O</a:t>
                      </a:r>
                      <a:endParaRPr kumimoji="0" lang="en-US" altLang="en-US" sz="2000" b="1" i="0" u="none" strike="noStrike" cap="none" normalizeH="0" baseline="0">
                        <a:ln>
                          <a:noFill/>
                        </a:ln>
                        <a:solidFill>
                          <a:srgbClr val="993300"/>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4E9DE8-7407-4AC1-BB84-FA02784D14F0}"/>
              </a:ext>
            </a:extLst>
          </p:cNvPr>
          <p:cNvSpPr>
            <a:spLocks noGrp="1" noChangeArrowheads="1"/>
          </p:cNvSpPr>
          <p:nvPr>
            <p:ph type="title"/>
          </p:nvPr>
        </p:nvSpPr>
        <p:spPr>
          <a:xfrm>
            <a:off x="2514600" y="0"/>
            <a:ext cx="7086600" cy="731838"/>
          </a:xfrm>
        </p:spPr>
        <p:txBody>
          <a:bodyPr>
            <a:normAutofit/>
          </a:bodyPr>
          <a:lstStyle/>
          <a:p>
            <a:pPr eaLnBrk="1" hangingPunct="1"/>
            <a:r>
              <a:rPr lang="en-US" altLang="en-US" sz="4000" b="1" dirty="0">
                <a:solidFill>
                  <a:srgbClr val="FF0000"/>
                </a:solidFill>
              </a:rPr>
              <a:t>B+ TREES</a:t>
            </a:r>
            <a:r>
              <a:rPr lang="en-US" altLang="en-US" sz="4000" dirty="0">
                <a:solidFill>
                  <a:srgbClr val="FF0000"/>
                </a:solidFill>
              </a:rPr>
              <a:t> </a:t>
            </a:r>
          </a:p>
        </p:txBody>
      </p:sp>
      <p:sp>
        <p:nvSpPr>
          <p:cNvPr id="33795" name="Rectangle 3">
            <a:extLst>
              <a:ext uri="{FF2B5EF4-FFF2-40B4-BE49-F238E27FC236}">
                <a16:creationId xmlns:a16="http://schemas.microsoft.com/office/drawing/2014/main" id="{A2F5759D-C5F3-4F73-B2B8-2D81B309B0B3}"/>
              </a:ext>
            </a:extLst>
          </p:cNvPr>
          <p:cNvSpPr>
            <a:spLocks noGrp="1" noChangeArrowheads="1"/>
          </p:cNvSpPr>
          <p:nvPr>
            <p:ph type="body" idx="1"/>
          </p:nvPr>
        </p:nvSpPr>
        <p:spPr>
          <a:xfrm>
            <a:off x="1981200" y="838200"/>
            <a:ext cx="8686800" cy="3886200"/>
          </a:xfrm>
        </p:spPr>
        <p:txBody>
          <a:bodyPr/>
          <a:lstStyle/>
          <a:p>
            <a:pPr eaLnBrk="1" hangingPunct="1">
              <a:lnSpc>
                <a:spcPct val="95000"/>
              </a:lnSpc>
            </a:pPr>
            <a:r>
              <a:rPr lang="en-US" altLang="en-US" sz="1600" b="1" dirty="0">
                <a:solidFill>
                  <a:schemeClr val="tx1"/>
                </a:solidFill>
              </a:rPr>
              <a:t>A B+ tree is a variant of a B tree which stores sorted data in a way that allows for efficient insertion, retrieval and removal of records, each of which is identified by a </a:t>
            </a:r>
            <a:r>
              <a:rPr lang="en-US" altLang="en-US" sz="1600" b="1" i="1" dirty="0">
                <a:solidFill>
                  <a:schemeClr val="tx1"/>
                </a:solidFill>
              </a:rPr>
              <a:t>key</a:t>
            </a:r>
            <a:r>
              <a:rPr lang="en-US" altLang="en-US" sz="1600" b="1" dirty="0">
                <a:solidFill>
                  <a:schemeClr val="tx1"/>
                </a:solidFill>
              </a:rPr>
              <a:t>. While a B tree can store both keys and records in its interior nodes, a B+ tree, in contrast, stores all records at the leaf level of the tree; only keys are stored in interior nodes.</a:t>
            </a:r>
          </a:p>
          <a:p>
            <a:pPr eaLnBrk="1" hangingPunct="1">
              <a:lnSpc>
                <a:spcPct val="95000"/>
              </a:lnSpc>
            </a:pPr>
            <a:r>
              <a:rPr lang="en-US" altLang="en-US" sz="1600" b="1" dirty="0">
                <a:solidFill>
                  <a:schemeClr val="tx1"/>
                </a:solidFill>
              </a:rPr>
              <a:t>The leaf nodes of the B+ tree are often linked to one another in a linked list. This has an added advantage of making the queries simpler and more efficient. </a:t>
            </a:r>
          </a:p>
          <a:p>
            <a:pPr eaLnBrk="1" hangingPunct="1">
              <a:lnSpc>
                <a:spcPct val="95000"/>
              </a:lnSpc>
            </a:pPr>
            <a:r>
              <a:rPr lang="en-US" altLang="en-US" sz="1600" b="1" dirty="0">
                <a:solidFill>
                  <a:schemeClr val="tx1"/>
                </a:solidFill>
              </a:rPr>
              <a:t>Typically B+-trees are used to store large amounts of data that cannot be stored in the main memory. With B+ trees, the secondary storage (magnetic disk) is used to store the leaf nodes of the tree and the internal nodes of the tree are stored in the main memory.</a:t>
            </a:r>
          </a:p>
          <a:p>
            <a:pPr eaLnBrk="1" hangingPunct="1">
              <a:lnSpc>
                <a:spcPct val="95000"/>
              </a:lnSpc>
            </a:pPr>
            <a:r>
              <a:rPr lang="en-US" altLang="en-US" sz="1600" b="1" dirty="0">
                <a:solidFill>
                  <a:schemeClr val="tx1"/>
                </a:solidFill>
              </a:rPr>
              <a:t>B+-tree stores data only in the leaf nodes. All other nodes (internal nodes) are called index nodes or </a:t>
            </a:r>
            <a:r>
              <a:rPr lang="en-US" altLang="en-US" sz="1600" b="1" dirty="0" err="1">
                <a:solidFill>
                  <a:schemeClr val="tx1"/>
                </a:solidFill>
              </a:rPr>
              <a:t>i</a:t>
            </a:r>
            <a:r>
              <a:rPr lang="en-US" altLang="en-US" sz="1600" b="1" dirty="0">
                <a:solidFill>
                  <a:schemeClr val="tx1"/>
                </a:solidFill>
              </a:rPr>
              <a:t>-nodes and store index values which allow us to traverse the tree from the root down to the leaf node that stores the desired data item.</a:t>
            </a:r>
            <a:r>
              <a:rPr lang="en-US" altLang="en-US" b="1" dirty="0">
                <a:solidFill>
                  <a:schemeClr val="tx1"/>
                </a:solidFill>
              </a:rPr>
              <a:t> </a:t>
            </a:r>
          </a:p>
        </p:txBody>
      </p:sp>
      <p:sp>
        <p:nvSpPr>
          <p:cNvPr id="33796" name="Rectangle 4">
            <a:extLst>
              <a:ext uri="{FF2B5EF4-FFF2-40B4-BE49-F238E27FC236}">
                <a16:creationId xmlns:a16="http://schemas.microsoft.com/office/drawing/2014/main" id="{249BBFF8-BEA1-4B94-AF75-985A90EE7994}"/>
              </a:ext>
            </a:extLst>
          </p:cNvPr>
          <p:cNvSpPr>
            <a:spLocks noChangeArrowheads="1"/>
          </p:cNvSpPr>
          <p:nvPr/>
        </p:nvSpPr>
        <p:spPr bwMode="auto">
          <a:xfrm>
            <a:off x="1524001" y="3039547"/>
            <a:ext cx="184731" cy="36933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3797" name="Rectangle 5">
            <a:extLst>
              <a:ext uri="{FF2B5EF4-FFF2-40B4-BE49-F238E27FC236}">
                <a16:creationId xmlns:a16="http://schemas.microsoft.com/office/drawing/2014/main" id="{B8672F4D-6F2D-4A2E-A0ED-68D0A995FB1C}"/>
              </a:ext>
            </a:extLst>
          </p:cNvPr>
          <p:cNvSpPr>
            <a:spLocks noChangeArrowheads="1"/>
          </p:cNvSpPr>
          <p:nvPr/>
        </p:nvSpPr>
        <p:spPr bwMode="auto">
          <a:xfrm>
            <a:off x="1524001" y="3224213"/>
            <a:ext cx="184731" cy="36933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3798" name="Line 6">
            <a:extLst>
              <a:ext uri="{FF2B5EF4-FFF2-40B4-BE49-F238E27FC236}">
                <a16:creationId xmlns:a16="http://schemas.microsoft.com/office/drawing/2014/main" id="{1B9B10E8-A3BD-4C47-877F-3A368FC67D3B}"/>
              </a:ext>
            </a:extLst>
          </p:cNvPr>
          <p:cNvSpPr>
            <a:spLocks noChangeShapeType="1"/>
          </p:cNvSpPr>
          <p:nvPr/>
        </p:nvSpPr>
        <p:spPr bwMode="auto">
          <a:xfrm>
            <a:off x="5943600" y="4953000"/>
            <a:ext cx="685800" cy="3429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aphicFrame>
        <p:nvGraphicFramePr>
          <p:cNvPr id="183303" name="Group 7">
            <a:extLst>
              <a:ext uri="{FF2B5EF4-FFF2-40B4-BE49-F238E27FC236}">
                <a16:creationId xmlns:a16="http://schemas.microsoft.com/office/drawing/2014/main" id="{480AAA23-6391-4E08-B7D3-63A500458E8C}"/>
              </a:ext>
            </a:extLst>
          </p:cNvPr>
          <p:cNvGraphicFramePr>
            <a:graphicFrameLocks noGrp="1"/>
          </p:cNvGraphicFramePr>
          <p:nvPr/>
        </p:nvGraphicFramePr>
        <p:xfrm>
          <a:off x="5181600" y="4800600"/>
          <a:ext cx="990600" cy="228600"/>
        </p:xfrm>
        <a:graphic>
          <a:graphicData uri="http://schemas.openxmlformats.org/drawingml/2006/table">
            <a:tbl>
              <a:tblPr/>
              <a:tblGrid>
                <a:gridCol w="330200">
                  <a:extLst>
                    <a:ext uri="{9D8B030D-6E8A-4147-A177-3AD203B41FA5}">
                      <a16:colId xmlns:a16="http://schemas.microsoft.com/office/drawing/2014/main" val="20000"/>
                    </a:ext>
                  </a:extLst>
                </a:gridCol>
                <a:gridCol w="330200">
                  <a:extLst>
                    <a:ext uri="{9D8B030D-6E8A-4147-A177-3AD203B41FA5}">
                      <a16:colId xmlns:a16="http://schemas.microsoft.com/office/drawing/2014/main" val="20001"/>
                    </a:ext>
                  </a:extLst>
                </a:gridCol>
                <a:gridCol w="330200">
                  <a:extLst>
                    <a:ext uri="{9D8B030D-6E8A-4147-A177-3AD203B41FA5}">
                      <a16:colId xmlns:a16="http://schemas.microsoft.com/office/drawing/2014/main" val="20002"/>
                    </a:ext>
                  </a:extLst>
                </a:gridCol>
              </a:tblGrid>
              <a:tr h="2286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13</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bl>
          </a:graphicData>
        </a:graphic>
      </p:graphicFrame>
      <p:sp>
        <p:nvSpPr>
          <p:cNvPr id="33809" name="Line 17">
            <a:extLst>
              <a:ext uri="{FF2B5EF4-FFF2-40B4-BE49-F238E27FC236}">
                <a16:creationId xmlns:a16="http://schemas.microsoft.com/office/drawing/2014/main" id="{54754BE8-01F2-45F0-8CBD-CEB6765C0459}"/>
              </a:ext>
            </a:extLst>
          </p:cNvPr>
          <p:cNvSpPr>
            <a:spLocks noChangeShapeType="1"/>
          </p:cNvSpPr>
          <p:nvPr/>
        </p:nvSpPr>
        <p:spPr bwMode="auto">
          <a:xfrm flipH="1">
            <a:off x="3886200" y="4953000"/>
            <a:ext cx="1371600" cy="4572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3810" name="Line 18">
            <a:extLst>
              <a:ext uri="{FF2B5EF4-FFF2-40B4-BE49-F238E27FC236}">
                <a16:creationId xmlns:a16="http://schemas.microsoft.com/office/drawing/2014/main" id="{06B20F40-0ADA-42B3-984C-78388FE305DE}"/>
              </a:ext>
            </a:extLst>
          </p:cNvPr>
          <p:cNvSpPr>
            <a:spLocks noChangeShapeType="1"/>
          </p:cNvSpPr>
          <p:nvPr/>
        </p:nvSpPr>
        <p:spPr bwMode="auto">
          <a:xfrm flipH="1">
            <a:off x="3657600" y="5410200"/>
            <a:ext cx="152400" cy="9906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3811" name="Line 19">
            <a:extLst>
              <a:ext uri="{FF2B5EF4-FFF2-40B4-BE49-F238E27FC236}">
                <a16:creationId xmlns:a16="http://schemas.microsoft.com/office/drawing/2014/main" id="{21345684-CCEC-4217-A9CD-ED7903A5C8CF}"/>
              </a:ext>
            </a:extLst>
          </p:cNvPr>
          <p:cNvSpPr>
            <a:spLocks noChangeShapeType="1"/>
          </p:cNvSpPr>
          <p:nvPr/>
        </p:nvSpPr>
        <p:spPr bwMode="auto">
          <a:xfrm>
            <a:off x="4191000" y="5334001"/>
            <a:ext cx="0" cy="511175"/>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3812" name="Rectangle 20">
            <a:extLst>
              <a:ext uri="{FF2B5EF4-FFF2-40B4-BE49-F238E27FC236}">
                <a16:creationId xmlns:a16="http://schemas.microsoft.com/office/drawing/2014/main" id="{937737ED-90BC-4546-A21E-E204EC525EFE}"/>
              </a:ext>
            </a:extLst>
          </p:cNvPr>
          <p:cNvSpPr>
            <a:spLocks noChangeArrowheads="1"/>
          </p:cNvSpPr>
          <p:nvPr/>
        </p:nvSpPr>
        <p:spPr bwMode="auto">
          <a:xfrm>
            <a:off x="1524001" y="2849047"/>
            <a:ext cx="184731" cy="36933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3813" name="Rectangle 21">
            <a:extLst>
              <a:ext uri="{FF2B5EF4-FFF2-40B4-BE49-F238E27FC236}">
                <a16:creationId xmlns:a16="http://schemas.microsoft.com/office/drawing/2014/main" id="{91329EDF-737A-42D1-91A9-0124D3CC19C8}"/>
              </a:ext>
            </a:extLst>
          </p:cNvPr>
          <p:cNvSpPr>
            <a:spLocks noChangeArrowheads="1"/>
          </p:cNvSpPr>
          <p:nvPr/>
        </p:nvSpPr>
        <p:spPr bwMode="auto">
          <a:xfrm>
            <a:off x="1524001" y="3033713"/>
            <a:ext cx="184731" cy="36933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3814" name="Rectangle 22">
            <a:extLst>
              <a:ext uri="{FF2B5EF4-FFF2-40B4-BE49-F238E27FC236}">
                <a16:creationId xmlns:a16="http://schemas.microsoft.com/office/drawing/2014/main" id="{C8762818-4A91-428C-B52D-18AC8BDC2E43}"/>
              </a:ext>
            </a:extLst>
          </p:cNvPr>
          <p:cNvSpPr>
            <a:spLocks noChangeArrowheads="1"/>
          </p:cNvSpPr>
          <p:nvPr/>
        </p:nvSpPr>
        <p:spPr bwMode="auto">
          <a:xfrm>
            <a:off x="1524001" y="3033713"/>
            <a:ext cx="184731" cy="36933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graphicFrame>
        <p:nvGraphicFramePr>
          <p:cNvPr id="183319" name="Group 23">
            <a:extLst>
              <a:ext uri="{FF2B5EF4-FFF2-40B4-BE49-F238E27FC236}">
                <a16:creationId xmlns:a16="http://schemas.microsoft.com/office/drawing/2014/main" id="{F2F173FC-E330-4634-B126-4A33A3E5EC70}"/>
              </a:ext>
            </a:extLst>
          </p:cNvPr>
          <p:cNvGraphicFramePr>
            <a:graphicFrameLocks noGrp="1"/>
          </p:cNvGraphicFramePr>
          <p:nvPr/>
        </p:nvGraphicFramePr>
        <p:xfrm>
          <a:off x="3276601" y="5410200"/>
          <a:ext cx="1101725" cy="228600"/>
        </p:xfrm>
        <a:graphic>
          <a:graphicData uri="http://schemas.openxmlformats.org/drawingml/2006/table">
            <a:tbl>
              <a:tblPr/>
              <a:tblGrid>
                <a:gridCol w="215900">
                  <a:extLst>
                    <a:ext uri="{9D8B030D-6E8A-4147-A177-3AD203B41FA5}">
                      <a16:colId xmlns:a16="http://schemas.microsoft.com/office/drawing/2014/main" val="20000"/>
                    </a:ext>
                  </a:extLst>
                </a:gridCol>
                <a:gridCol w="215900">
                  <a:extLst>
                    <a:ext uri="{9D8B030D-6E8A-4147-A177-3AD203B41FA5}">
                      <a16:colId xmlns:a16="http://schemas.microsoft.com/office/drawing/2014/main" val="20001"/>
                    </a:ext>
                  </a:extLst>
                </a:gridCol>
                <a:gridCol w="215900">
                  <a:extLst>
                    <a:ext uri="{9D8B030D-6E8A-4147-A177-3AD203B41FA5}">
                      <a16:colId xmlns:a16="http://schemas.microsoft.com/office/drawing/2014/main" val="20002"/>
                    </a:ext>
                  </a:extLst>
                </a:gridCol>
                <a:gridCol w="238125">
                  <a:extLst>
                    <a:ext uri="{9D8B030D-6E8A-4147-A177-3AD203B41FA5}">
                      <a16:colId xmlns:a16="http://schemas.microsoft.com/office/drawing/2014/main" val="20003"/>
                    </a:ext>
                  </a:extLst>
                </a:gridCol>
                <a:gridCol w="215900">
                  <a:extLst>
                    <a:ext uri="{9D8B030D-6E8A-4147-A177-3AD203B41FA5}">
                      <a16:colId xmlns:a16="http://schemas.microsoft.com/office/drawing/2014/main" val="20004"/>
                    </a:ext>
                  </a:extLst>
                </a:gridCol>
              </a:tblGrid>
              <a:tr h="1682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7</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bl>
          </a:graphicData>
        </a:graphic>
      </p:graphicFrame>
      <p:sp>
        <p:nvSpPr>
          <p:cNvPr id="33829" name="Line 37">
            <a:extLst>
              <a:ext uri="{FF2B5EF4-FFF2-40B4-BE49-F238E27FC236}">
                <a16:creationId xmlns:a16="http://schemas.microsoft.com/office/drawing/2014/main" id="{77F3645A-41B4-4F7E-90C0-84B22BF2AB67}"/>
              </a:ext>
            </a:extLst>
          </p:cNvPr>
          <p:cNvSpPr>
            <a:spLocks noChangeShapeType="1"/>
          </p:cNvSpPr>
          <p:nvPr/>
        </p:nvSpPr>
        <p:spPr bwMode="auto">
          <a:xfrm>
            <a:off x="6324600" y="5410200"/>
            <a:ext cx="685800" cy="8382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3830" name="Line 38">
            <a:extLst>
              <a:ext uri="{FF2B5EF4-FFF2-40B4-BE49-F238E27FC236}">
                <a16:creationId xmlns:a16="http://schemas.microsoft.com/office/drawing/2014/main" id="{C9E4E99C-5CE6-4ACB-BD61-8F9C30FD9892}"/>
              </a:ext>
            </a:extLst>
          </p:cNvPr>
          <p:cNvSpPr>
            <a:spLocks noChangeShapeType="1"/>
          </p:cNvSpPr>
          <p:nvPr/>
        </p:nvSpPr>
        <p:spPr bwMode="auto">
          <a:xfrm>
            <a:off x="6978650" y="5440363"/>
            <a:ext cx="571500" cy="4572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3831" name="Rectangle 39">
            <a:extLst>
              <a:ext uri="{FF2B5EF4-FFF2-40B4-BE49-F238E27FC236}">
                <a16:creationId xmlns:a16="http://schemas.microsoft.com/office/drawing/2014/main" id="{19EDA3D0-41A4-4876-8302-737E33985931}"/>
              </a:ext>
            </a:extLst>
          </p:cNvPr>
          <p:cNvSpPr>
            <a:spLocks noChangeArrowheads="1"/>
          </p:cNvSpPr>
          <p:nvPr/>
        </p:nvSpPr>
        <p:spPr bwMode="auto">
          <a:xfrm>
            <a:off x="1524001" y="2764909"/>
            <a:ext cx="184731" cy="36933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3832" name="Rectangle 40">
            <a:extLst>
              <a:ext uri="{FF2B5EF4-FFF2-40B4-BE49-F238E27FC236}">
                <a16:creationId xmlns:a16="http://schemas.microsoft.com/office/drawing/2014/main" id="{4CADB468-5C18-488D-AC5E-DC032E1CBC5D}"/>
              </a:ext>
            </a:extLst>
          </p:cNvPr>
          <p:cNvSpPr>
            <a:spLocks noChangeArrowheads="1"/>
          </p:cNvSpPr>
          <p:nvPr/>
        </p:nvSpPr>
        <p:spPr bwMode="auto">
          <a:xfrm>
            <a:off x="1524001" y="2949575"/>
            <a:ext cx="184731" cy="36933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3833" name="Rectangle 41">
            <a:extLst>
              <a:ext uri="{FF2B5EF4-FFF2-40B4-BE49-F238E27FC236}">
                <a16:creationId xmlns:a16="http://schemas.microsoft.com/office/drawing/2014/main" id="{5F2C135C-F8FF-4333-98B3-E02E82427827}"/>
              </a:ext>
            </a:extLst>
          </p:cNvPr>
          <p:cNvSpPr>
            <a:spLocks noChangeArrowheads="1"/>
          </p:cNvSpPr>
          <p:nvPr/>
        </p:nvSpPr>
        <p:spPr bwMode="auto">
          <a:xfrm>
            <a:off x="1524001" y="2949575"/>
            <a:ext cx="184731" cy="36933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graphicFrame>
        <p:nvGraphicFramePr>
          <p:cNvPr id="183338" name="Group 42">
            <a:extLst>
              <a:ext uri="{FF2B5EF4-FFF2-40B4-BE49-F238E27FC236}">
                <a16:creationId xmlns:a16="http://schemas.microsoft.com/office/drawing/2014/main" id="{DC0D5116-13CB-407A-A29D-2D5D589AAC23}"/>
              </a:ext>
            </a:extLst>
          </p:cNvPr>
          <p:cNvGraphicFramePr>
            <a:graphicFrameLocks noGrp="1"/>
          </p:cNvGraphicFramePr>
          <p:nvPr/>
        </p:nvGraphicFramePr>
        <p:xfrm>
          <a:off x="5486401" y="5334000"/>
          <a:ext cx="1635125" cy="228600"/>
        </p:xfrm>
        <a:graphic>
          <a:graphicData uri="http://schemas.openxmlformats.org/drawingml/2006/table">
            <a:tbl>
              <a:tblPr/>
              <a:tblGrid>
                <a:gridCol w="320675">
                  <a:extLst>
                    <a:ext uri="{9D8B030D-6E8A-4147-A177-3AD203B41FA5}">
                      <a16:colId xmlns:a16="http://schemas.microsoft.com/office/drawing/2014/main" val="20000"/>
                    </a:ext>
                  </a:extLst>
                </a:gridCol>
                <a:gridCol w="319088">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52425">
                  <a:extLst>
                    <a:ext uri="{9D8B030D-6E8A-4147-A177-3AD203B41FA5}">
                      <a16:colId xmlns:a16="http://schemas.microsoft.com/office/drawing/2014/main" val="20003"/>
                    </a:ext>
                  </a:extLst>
                </a:gridCol>
                <a:gridCol w="320675">
                  <a:extLst>
                    <a:ext uri="{9D8B030D-6E8A-4147-A177-3AD203B41FA5}">
                      <a16:colId xmlns:a16="http://schemas.microsoft.com/office/drawing/2014/main" val="20004"/>
                    </a:ext>
                  </a:extLst>
                </a:gridCol>
              </a:tblGrid>
              <a:tr h="1682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17</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20</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bl>
          </a:graphicData>
        </a:graphic>
      </p:graphicFrame>
      <p:sp>
        <p:nvSpPr>
          <p:cNvPr id="33848" name="Rectangle 56">
            <a:extLst>
              <a:ext uri="{FF2B5EF4-FFF2-40B4-BE49-F238E27FC236}">
                <a16:creationId xmlns:a16="http://schemas.microsoft.com/office/drawing/2014/main" id="{6E3076ED-5C02-43B0-80E2-B8A0143D2F55}"/>
              </a:ext>
            </a:extLst>
          </p:cNvPr>
          <p:cNvSpPr>
            <a:spLocks noChangeArrowheads="1"/>
          </p:cNvSpPr>
          <p:nvPr/>
        </p:nvSpPr>
        <p:spPr bwMode="auto">
          <a:xfrm>
            <a:off x="1524001" y="3069709"/>
            <a:ext cx="184731" cy="369332"/>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3849" name="Rectangle 57">
            <a:extLst>
              <a:ext uri="{FF2B5EF4-FFF2-40B4-BE49-F238E27FC236}">
                <a16:creationId xmlns:a16="http://schemas.microsoft.com/office/drawing/2014/main" id="{B54EA0BE-F97B-4DD2-A875-8027CE422B46}"/>
              </a:ext>
            </a:extLst>
          </p:cNvPr>
          <p:cNvSpPr>
            <a:spLocks noChangeArrowheads="1"/>
          </p:cNvSpPr>
          <p:nvPr/>
        </p:nvSpPr>
        <p:spPr bwMode="auto">
          <a:xfrm>
            <a:off x="1524001" y="3069709"/>
            <a:ext cx="184731" cy="369332"/>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3850" name="Line 58">
            <a:extLst>
              <a:ext uri="{FF2B5EF4-FFF2-40B4-BE49-F238E27FC236}">
                <a16:creationId xmlns:a16="http://schemas.microsoft.com/office/drawing/2014/main" id="{E13FDC48-4A1C-4E61-85B9-A42775F825A4}"/>
              </a:ext>
            </a:extLst>
          </p:cNvPr>
          <p:cNvSpPr>
            <a:spLocks noChangeShapeType="1"/>
          </p:cNvSpPr>
          <p:nvPr/>
        </p:nvSpPr>
        <p:spPr bwMode="auto">
          <a:xfrm>
            <a:off x="2971800" y="6248400"/>
            <a:ext cx="228600" cy="228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aphicFrame>
        <p:nvGraphicFramePr>
          <p:cNvPr id="183355" name="Group 59">
            <a:extLst>
              <a:ext uri="{FF2B5EF4-FFF2-40B4-BE49-F238E27FC236}">
                <a16:creationId xmlns:a16="http://schemas.microsoft.com/office/drawing/2014/main" id="{359F8F0C-FB92-49F1-A983-6E012CFF2FFF}"/>
              </a:ext>
            </a:extLst>
          </p:cNvPr>
          <p:cNvGraphicFramePr>
            <a:graphicFrameLocks noGrp="1"/>
          </p:cNvGraphicFramePr>
          <p:nvPr/>
        </p:nvGraphicFramePr>
        <p:xfrm>
          <a:off x="1524000" y="6096000"/>
          <a:ext cx="1524000" cy="304800"/>
        </p:xfrm>
        <a:graphic>
          <a:graphicData uri="http://schemas.openxmlformats.org/drawingml/2006/table">
            <a:tbl>
              <a:tblPr/>
              <a:tblGrid>
                <a:gridCol w="319088">
                  <a:extLst>
                    <a:ext uri="{9D8B030D-6E8A-4147-A177-3AD203B41FA5}">
                      <a16:colId xmlns:a16="http://schemas.microsoft.com/office/drawing/2014/main" val="20000"/>
                    </a:ext>
                  </a:extLst>
                </a:gridCol>
                <a:gridCol w="301625">
                  <a:extLst>
                    <a:ext uri="{9D8B030D-6E8A-4147-A177-3AD203B41FA5}">
                      <a16:colId xmlns:a16="http://schemas.microsoft.com/office/drawing/2014/main" val="20001"/>
                    </a:ext>
                  </a:extLst>
                </a:gridCol>
                <a:gridCol w="301625">
                  <a:extLst>
                    <a:ext uri="{9D8B030D-6E8A-4147-A177-3AD203B41FA5}">
                      <a16:colId xmlns:a16="http://schemas.microsoft.com/office/drawing/2014/main" val="20002"/>
                    </a:ext>
                  </a:extLst>
                </a:gridCol>
                <a:gridCol w="300037">
                  <a:extLst>
                    <a:ext uri="{9D8B030D-6E8A-4147-A177-3AD203B41FA5}">
                      <a16:colId xmlns:a16="http://schemas.microsoft.com/office/drawing/2014/main" val="20003"/>
                    </a:ext>
                  </a:extLst>
                </a:gridCol>
                <a:gridCol w="301625">
                  <a:extLst>
                    <a:ext uri="{9D8B030D-6E8A-4147-A177-3AD203B41FA5}">
                      <a16:colId xmlns:a16="http://schemas.microsoft.com/office/drawing/2014/main" val="20004"/>
                    </a:ext>
                  </a:extLst>
                </a:gridCol>
              </a:tblGrid>
              <a:tr h="3048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
        <p:nvSpPr>
          <p:cNvPr id="33865" name="Line 73">
            <a:extLst>
              <a:ext uri="{FF2B5EF4-FFF2-40B4-BE49-F238E27FC236}">
                <a16:creationId xmlns:a16="http://schemas.microsoft.com/office/drawing/2014/main" id="{158DE4A1-79DE-430B-90B5-30CCC5FD8540}"/>
              </a:ext>
            </a:extLst>
          </p:cNvPr>
          <p:cNvSpPr>
            <a:spLocks noChangeShapeType="1"/>
          </p:cNvSpPr>
          <p:nvPr/>
        </p:nvSpPr>
        <p:spPr bwMode="auto">
          <a:xfrm flipH="1">
            <a:off x="2362200" y="5486400"/>
            <a:ext cx="1028700" cy="5715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3866" name="Rectangle 74">
            <a:extLst>
              <a:ext uri="{FF2B5EF4-FFF2-40B4-BE49-F238E27FC236}">
                <a16:creationId xmlns:a16="http://schemas.microsoft.com/office/drawing/2014/main" id="{B3484CC7-54E1-49C4-92DB-D9FEA680C06F}"/>
              </a:ext>
            </a:extLst>
          </p:cNvPr>
          <p:cNvSpPr>
            <a:spLocks noChangeArrowheads="1"/>
          </p:cNvSpPr>
          <p:nvPr/>
        </p:nvSpPr>
        <p:spPr bwMode="auto">
          <a:xfrm>
            <a:off x="1524001" y="3137972"/>
            <a:ext cx="184731" cy="369332"/>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graphicFrame>
        <p:nvGraphicFramePr>
          <p:cNvPr id="183371" name="Group 75">
            <a:extLst>
              <a:ext uri="{FF2B5EF4-FFF2-40B4-BE49-F238E27FC236}">
                <a16:creationId xmlns:a16="http://schemas.microsoft.com/office/drawing/2014/main" id="{6A1BC9B0-5A22-45DA-A299-4BCC3A878990}"/>
              </a:ext>
            </a:extLst>
          </p:cNvPr>
          <p:cNvGraphicFramePr>
            <a:graphicFrameLocks noGrp="1"/>
          </p:cNvGraphicFramePr>
          <p:nvPr/>
        </p:nvGraphicFramePr>
        <p:xfrm>
          <a:off x="3200400" y="6400800"/>
          <a:ext cx="1600200" cy="457200"/>
        </p:xfrm>
        <a:graphic>
          <a:graphicData uri="http://schemas.openxmlformats.org/drawingml/2006/table">
            <a:tbl>
              <a:tblPr/>
              <a:tblGrid>
                <a:gridCol w="334963">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5913">
                  <a:extLst>
                    <a:ext uri="{9D8B030D-6E8A-4147-A177-3AD203B41FA5}">
                      <a16:colId xmlns:a16="http://schemas.microsoft.com/office/drawing/2014/main" val="20003"/>
                    </a:ext>
                  </a:extLst>
                </a:gridCol>
                <a:gridCol w="315912">
                  <a:extLst>
                    <a:ext uri="{9D8B030D-6E8A-4147-A177-3AD203B41FA5}">
                      <a16:colId xmlns:a16="http://schemas.microsoft.com/office/drawing/2014/main" val="20004"/>
                    </a:ext>
                  </a:extLst>
                </a:gridCol>
              </a:tblGrid>
              <a:tr h="4572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5</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6</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
        <p:nvSpPr>
          <p:cNvPr id="33881" name="Rectangle 89">
            <a:extLst>
              <a:ext uri="{FF2B5EF4-FFF2-40B4-BE49-F238E27FC236}">
                <a16:creationId xmlns:a16="http://schemas.microsoft.com/office/drawing/2014/main" id="{2097E161-FE97-4CDC-B1BC-D66F20D041CD}"/>
              </a:ext>
            </a:extLst>
          </p:cNvPr>
          <p:cNvSpPr>
            <a:spLocks noChangeArrowheads="1"/>
          </p:cNvSpPr>
          <p:nvPr/>
        </p:nvSpPr>
        <p:spPr bwMode="auto">
          <a:xfrm>
            <a:off x="1524001" y="3077647"/>
            <a:ext cx="184731" cy="369332"/>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3882" name="Rectangle 90">
            <a:extLst>
              <a:ext uri="{FF2B5EF4-FFF2-40B4-BE49-F238E27FC236}">
                <a16:creationId xmlns:a16="http://schemas.microsoft.com/office/drawing/2014/main" id="{EC8AB463-5558-4A38-BC53-66C0A8444A98}"/>
              </a:ext>
            </a:extLst>
          </p:cNvPr>
          <p:cNvSpPr>
            <a:spLocks noChangeArrowheads="1"/>
          </p:cNvSpPr>
          <p:nvPr/>
        </p:nvSpPr>
        <p:spPr bwMode="auto">
          <a:xfrm>
            <a:off x="1524001" y="3262313"/>
            <a:ext cx="184731" cy="369332"/>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3883" name="Line 91">
            <a:extLst>
              <a:ext uri="{FF2B5EF4-FFF2-40B4-BE49-F238E27FC236}">
                <a16:creationId xmlns:a16="http://schemas.microsoft.com/office/drawing/2014/main" id="{FA2591D1-7DC8-4F88-96E6-0D49318627DA}"/>
              </a:ext>
            </a:extLst>
          </p:cNvPr>
          <p:cNvSpPr>
            <a:spLocks noChangeShapeType="1"/>
          </p:cNvSpPr>
          <p:nvPr/>
        </p:nvSpPr>
        <p:spPr bwMode="auto">
          <a:xfrm>
            <a:off x="5486400" y="6019800"/>
            <a:ext cx="342900" cy="1143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aphicFrame>
        <p:nvGraphicFramePr>
          <p:cNvPr id="183388" name="Group 92">
            <a:extLst>
              <a:ext uri="{FF2B5EF4-FFF2-40B4-BE49-F238E27FC236}">
                <a16:creationId xmlns:a16="http://schemas.microsoft.com/office/drawing/2014/main" id="{280EAF70-415F-48F7-B126-4A7A82576605}"/>
              </a:ext>
            </a:extLst>
          </p:cNvPr>
          <p:cNvGraphicFramePr>
            <a:graphicFrameLocks noGrp="1"/>
          </p:cNvGraphicFramePr>
          <p:nvPr/>
        </p:nvGraphicFramePr>
        <p:xfrm>
          <a:off x="4114800" y="5867400"/>
          <a:ext cx="1447800" cy="228600"/>
        </p:xfrm>
        <a:graphic>
          <a:graphicData uri="http://schemas.openxmlformats.org/drawingml/2006/table">
            <a:tbl>
              <a:tblPr/>
              <a:tblGrid>
                <a:gridCol w="279400">
                  <a:extLst>
                    <a:ext uri="{9D8B030D-6E8A-4147-A177-3AD203B41FA5}">
                      <a16:colId xmlns:a16="http://schemas.microsoft.com/office/drawing/2014/main" val="20000"/>
                    </a:ext>
                  </a:extLst>
                </a:gridCol>
                <a:gridCol w="254000">
                  <a:extLst>
                    <a:ext uri="{9D8B030D-6E8A-4147-A177-3AD203B41FA5}">
                      <a16:colId xmlns:a16="http://schemas.microsoft.com/office/drawing/2014/main" val="20001"/>
                    </a:ext>
                  </a:extLst>
                </a:gridCol>
                <a:gridCol w="296863">
                  <a:extLst>
                    <a:ext uri="{9D8B030D-6E8A-4147-A177-3AD203B41FA5}">
                      <a16:colId xmlns:a16="http://schemas.microsoft.com/office/drawing/2014/main" val="20002"/>
                    </a:ext>
                  </a:extLst>
                </a:gridCol>
                <a:gridCol w="307975">
                  <a:extLst>
                    <a:ext uri="{9D8B030D-6E8A-4147-A177-3AD203B41FA5}">
                      <a16:colId xmlns:a16="http://schemas.microsoft.com/office/drawing/2014/main" val="20003"/>
                    </a:ext>
                  </a:extLst>
                </a:gridCol>
                <a:gridCol w="309562">
                  <a:extLst>
                    <a:ext uri="{9D8B030D-6E8A-4147-A177-3AD203B41FA5}">
                      <a16:colId xmlns:a16="http://schemas.microsoft.com/office/drawing/2014/main" val="20004"/>
                    </a:ext>
                  </a:extLst>
                </a:gridCol>
              </a:tblGrid>
              <a:tr h="1682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8</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11</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
        <p:nvSpPr>
          <p:cNvPr id="33898" name="Line 106">
            <a:extLst>
              <a:ext uri="{FF2B5EF4-FFF2-40B4-BE49-F238E27FC236}">
                <a16:creationId xmlns:a16="http://schemas.microsoft.com/office/drawing/2014/main" id="{A4AB72AD-EB72-4A26-9CAD-DFA233759B72}"/>
              </a:ext>
            </a:extLst>
          </p:cNvPr>
          <p:cNvSpPr>
            <a:spLocks noChangeShapeType="1"/>
          </p:cNvSpPr>
          <p:nvPr/>
        </p:nvSpPr>
        <p:spPr bwMode="auto">
          <a:xfrm flipV="1">
            <a:off x="4648200" y="6096000"/>
            <a:ext cx="0" cy="304800"/>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3899" name="Rectangle 107">
            <a:extLst>
              <a:ext uri="{FF2B5EF4-FFF2-40B4-BE49-F238E27FC236}">
                <a16:creationId xmlns:a16="http://schemas.microsoft.com/office/drawing/2014/main" id="{C225A5D8-D782-41E1-8689-2D942BF51DA9}"/>
              </a:ext>
            </a:extLst>
          </p:cNvPr>
          <p:cNvSpPr>
            <a:spLocks noChangeArrowheads="1"/>
          </p:cNvSpPr>
          <p:nvPr/>
        </p:nvSpPr>
        <p:spPr bwMode="auto">
          <a:xfrm>
            <a:off x="1524001" y="3077647"/>
            <a:ext cx="184731" cy="369332"/>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3900" name="Rectangle 108">
            <a:extLst>
              <a:ext uri="{FF2B5EF4-FFF2-40B4-BE49-F238E27FC236}">
                <a16:creationId xmlns:a16="http://schemas.microsoft.com/office/drawing/2014/main" id="{303D8E5C-2DB0-481E-8AC6-799038E07B40}"/>
              </a:ext>
            </a:extLst>
          </p:cNvPr>
          <p:cNvSpPr>
            <a:spLocks noChangeArrowheads="1"/>
          </p:cNvSpPr>
          <p:nvPr/>
        </p:nvSpPr>
        <p:spPr bwMode="auto">
          <a:xfrm>
            <a:off x="1524001" y="3262313"/>
            <a:ext cx="184731" cy="369332"/>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3901" name="Line 109">
            <a:extLst>
              <a:ext uri="{FF2B5EF4-FFF2-40B4-BE49-F238E27FC236}">
                <a16:creationId xmlns:a16="http://schemas.microsoft.com/office/drawing/2014/main" id="{19261B92-3F63-45CD-A99F-C83BD6DA1275}"/>
              </a:ext>
            </a:extLst>
          </p:cNvPr>
          <p:cNvSpPr>
            <a:spLocks noChangeShapeType="1"/>
          </p:cNvSpPr>
          <p:nvPr/>
        </p:nvSpPr>
        <p:spPr bwMode="auto">
          <a:xfrm>
            <a:off x="6553200" y="6477000"/>
            <a:ext cx="3429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aphicFrame>
        <p:nvGraphicFramePr>
          <p:cNvPr id="183452" name="Group 156">
            <a:extLst>
              <a:ext uri="{FF2B5EF4-FFF2-40B4-BE49-F238E27FC236}">
                <a16:creationId xmlns:a16="http://schemas.microsoft.com/office/drawing/2014/main" id="{642850C7-65DD-43E6-8EF5-EC64E29BAE62}"/>
              </a:ext>
            </a:extLst>
          </p:cNvPr>
          <p:cNvGraphicFramePr>
            <a:graphicFrameLocks noGrp="1"/>
          </p:cNvGraphicFramePr>
          <p:nvPr/>
        </p:nvGraphicFramePr>
        <p:xfrm>
          <a:off x="5105400" y="6172201"/>
          <a:ext cx="1447800" cy="365602"/>
        </p:xfrm>
        <a:graphic>
          <a:graphicData uri="http://schemas.openxmlformats.org/drawingml/2006/table">
            <a:tbl>
              <a:tblPr/>
              <a:tblGrid>
                <a:gridCol w="269875">
                  <a:extLst>
                    <a:ext uri="{9D8B030D-6E8A-4147-A177-3AD203B41FA5}">
                      <a16:colId xmlns:a16="http://schemas.microsoft.com/office/drawing/2014/main" val="20000"/>
                    </a:ext>
                  </a:extLst>
                </a:gridCol>
                <a:gridCol w="296863">
                  <a:extLst>
                    <a:ext uri="{9D8B030D-6E8A-4147-A177-3AD203B41FA5}">
                      <a16:colId xmlns:a16="http://schemas.microsoft.com/office/drawing/2014/main" val="20001"/>
                    </a:ext>
                  </a:extLst>
                </a:gridCol>
                <a:gridCol w="285750">
                  <a:extLst>
                    <a:ext uri="{9D8B030D-6E8A-4147-A177-3AD203B41FA5}">
                      <a16:colId xmlns:a16="http://schemas.microsoft.com/office/drawing/2014/main" val="20002"/>
                    </a:ext>
                  </a:extLst>
                </a:gridCol>
                <a:gridCol w="298450">
                  <a:extLst>
                    <a:ext uri="{9D8B030D-6E8A-4147-A177-3AD203B41FA5}">
                      <a16:colId xmlns:a16="http://schemas.microsoft.com/office/drawing/2014/main" val="20003"/>
                    </a:ext>
                  </a:extLst>
                </a:gridCol>
                <a:gridCol w="296862">
                  <a:extLst>
                    <a:ext uri="{9D8B030D-6E8A-4147-A177-3AD203B41FA5}">
                      <a16:colId xmlns:a16="http://schemas.microsoft.com/office/drawing/2014/main" val="20004"/>
                    </a:ext>
                  </a:extLst>
                </a:gridCol>
              </a:tblGrid>
              <a:tr h="3651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14</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16</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marT="45641" marB="4564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
        <p:nvSpPr>
          <p:cNvPr id="33916" name="Rectangle 124">
            <a:extLst>
              <a:ext uri="{FF2B5EF4-FFF2-40B4-BE49-F238E27FC236}">
                <a16:creationId xmlns:a16="http://schemas.microsoft.com/office/drawing/2014/main" id="{8EB29D03-8E69-4BBF-B2BE-0E2744697A0C}"/>
              </a:ext>
            </a:extLst>
          </p:cNvPr>
          <p:cNvSpPr>
            <a:spLocks noChangeArrowheads="1"/>
          </p:cNvSpPr>
          <p:nvPr/>
        </p:nvSpPr>
        <p:spPr bwMode="auto">
          <a:xfrm>
            <a:off x="1524001" y="3077647"/>
            <a:ext cx="184731" cy="369332"/>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graphicFrame>
        <p:nvGraphicFramePr>
          <p:cNvPr id="183421" name="Group 125">
            <a:extLst>
              <a:ext uri="{FF2B5EF4-FFF2-40B4-BE49-F238E27FC236}">
                <a16:creationId xmlns:a16="http://schemas.microsoft.com/office/drawing/2014/main" id="{44E7A15D-CA61-49C4-AFC7-3D1384638A7F}"/>
              </a:ext>
            </a:extLst>
          </p:cNvPr>
          <p:cNvGraphicFramePr>
            <a:graphicFrameLocks noGrp="1"/>
          </p:cNvGraphicFramePr>
          <p:nvPr/>
        </p:nvGraphicFramePr>
        <p:xfrm>
          <a:off x="6934200" y="6324600"/>
          <a:ext cx="1752600" cy="228600"/>
        </p:xfrm>
        <a:graphic>
          <a:graphicData uri="http://schemas.openxmlformats.org/drawingml/2006/table">
            <a:tbl>
              <a:tblPr/>
              <a:tblGrid>
                <a:gridCol w="327025">
                  <a:extLst>
                    <a:ext uri="{9D8B030D-6E8A-4147-A177-3AD203B41FA5}">
                      <a16:colId xmlns:a16="http://schemas.microsoft.com/office/drawing/2014/main" val="20000"/>
                    </a:ext>
                  </a:extLst>
                </a:gridCol>
                <a:gridCol w="360363">
                  <a:extLst>
                    <a:ext uri="{9D8B030D-6E8A-4147-A177-3AD203B41FA5}">
                      <a16:colId xmlns:a16="http://schemas.microsoft.com/office/drawing/2014/main" val="20001"/>
                    </a:ext>
                  </a:extLst>
                </a:gridCol>
                <a:gridCol w="344487">
                  <a:extLst>
                    <a:ext uri="{9D8B030D-6E8A-4147-A177-3AD203B41FA5}">
                      <a16:colId xmlns:a16="http://schemas.microsoft.com/office/drawing/2014/main" val="20002"/>
                    </a:ext>
                  </a:extLst>
                </a:gridCol>
                <a:gridCol w="360363">
                  <a:extLst>
                    <a:ext uri="{9D8B030D-6E8A-4147-A177-3AD203B41FA5}">
                      <a16:colId xmlns:a16="http://schemas.microsoft.com/office/drawing/2014/main" val="20003"/>
                    </a:ext>
                  </a:extLst>
                </a:gridCol>
                <a:gridCol w="360362">
                  <a:extLst>
                    <a:ext uri="{9D8B030D-6E8A-4147-A177-3AD203B41FA5}">
                      <a16:colId xmlns:a16="http://schemas.microsoft.com/office/drawing/2014/main" val="20004"/>
                    </a:ext>
                  </a:extLst>
                </a:gridCol>
              </a:tblGrid>
              <a:tr h="1524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18</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19</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
        <p:nvSpPr>
          <p:cNvPr id="33931" name="Rectangle 139">
            <a:extLst>
              <a:ext uri="{FF2B5EF4-FFF2-40B4-BE49-F238E27FC236}">
                <a16:creationId xmlns:a16="http://schemas.microsoft.com/office/drawing/2014/main" id="{56A78002-B82F-429F-A4CD-9CADCFE4451D}"/>
              </a:ext>
            </a:extLst>
          </p:cNvPr>
          <p:cNvSpPr>
            <a:spLocks noChangeArrowheads="1"/>
          </p:cNvSpPr>
          <p:nvPr/>
        </p:nvSpPr>
        <p:spPr bwMode="auto">
          <a:xfrm>
            <a:off x="1524001" y="3077647"/>
            <a:ext cx="184731" cy="369332"/>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3932" name="Rectangle 140">
            <a:extLst>
              <a:ext uri="{FF2B5EF4-FFF2-40B4-BE49-F238E27FC236}">
                <a16:creationId xmlns:a16="http://schemas.microsoft.com/office/drawing/2014/main" id="{8D8DD86E-DC70-4953-B1D9-432CC5BECE23}"/>
              </a:ext>
            </a:extLst>
          </p:cNvPr>
          <p:cNvSpPr>
            <a:spLocks noChangeArrowheads="1"/>
          </p:cNvSpPr>
          <p:nvPr/>
        </p:nvSpPr>
        <p:spPr bwMode="auto">
          <a:xfrm>
            <a:off x="1524001" y="3262313"/>
            <a:ext cx="184731" cy="369332"/>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ltLang="en-US"/>
          </a:p>
        </p:txBody>
      </p:sp>
      <p:sp>
        <p:nvSpPr>
          <p:cNvPr id="33933" name="Line 141">
            <a:extLst>
              <a:ext uri="{FF2B5EF4-FFF2-40B4-BE49-F238E27FC236}">
                <a16:creationId xmlns:a16="http://schemas.microsoft.com/office/drawing/2014/main" id="{A1F74173-3590-430A-93FB-837F44316207}"/>
              </a:ext>
            </a:extLst>
          </p:cNvPr>
          <p:cNvSpPr>
            <a:spLocks noChangeShapeType="1"/>
          </p:cNvSpPr>
          <p:nvPr/>
        </p:nvSpPr>
        <p:spPr bwMode="auto">
          <a:xfrm flipH="1" flipV="1">
            <a:off x="8153400" y="5867400"/>
            <a:ext cx="457200" cy="60960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aphicFrame>
        <p:nvGraphicFramePr>
          <p:cNvPr id="183438" name="Group 142">
            <a:extLst>
              <a:ext uri="{FF2B5EF4-FFF2-40B4-BE49-F238E27FC236}">
                <a16:creationId xmlns:a16="http://schemas.microsoft.com/office/drawing/2014/main" id="{6C2795A9-86C6-49A5-8DF7-1E02C523DB39}"/>
              </a:ext>
            </a:extLst>
          </p:cNvPr>
          <p:cNvGraphicFramePr>
            <a:graphicFrameLocks noGrp="1"/>
          </p:cNvGraphicFramePr>
          <p:nvPr/>
        </p:nvGraphicFramePr>
        <p:xfrm>
          <a:off x="7620000" y="5715000"/>
          <a:ext cx="1828800" cy="228600"/>
        </p:xfrm>
        <a:graphic>
          <a:graphicData uri="http://schemas.openxmlformats.org/drawingml/2006/table">
            <a:tbl>
              <a:tblPr/>
              <a:tblGrid>
                <a:gridCol w="341313">
                  <a:extLst>
                    <a:ext uri="{9D8B030D-6E8A-4147-A177-3AD203B41FA5}">
                      <a16:colId xmlns:a16="http://schemas.microsoft.com/office/drawing/2014/main" val="20000"/>
                    </a:ext>
                  </a:extLst>
                </a:gridCol>
                <a:gridCol w="374650">
                  <a:extLst>
                    <a:ext uri="{9D8B030D-6E8A-4147-A177-3AD203B41FA5}">
                      <a16:colId xmlns:a16="http://schemas.microsoft.com/office/drawing/2014/main" val="20001"/>
                    </a:ext>
                  </a:extLst>
                </a:gridCol>
                <a:gridCol w="361950">
                  <a:extLst>
                    <a:ext uri="{9D8B030D-6E8A-4147-A177-3AD203B41FA5}">
                      <a16:colId xmlns:a16="http://schemas.microsoft.com/office/drawing/2014/main" val="20002"/>
                    </a:ext>
                  </a:extLst>
                </a:gridCol>
                <a:gridCol w="374650">
                  <a:extLst>
                    <a:ext uri="{9D8B030D-6E8A-4147-A177-3AD203B41FA5}">
                      <a16:colId xmlns:a16="http://schemas.microsoft.com/office/drawing/2014/main" val="20003"/>
                    </a:ext>
                  </a:extLst>
                </a:gridCol>
                <a:gridCol w="376237">
                  <a:extLst>
                    <a:ext uri="{9D8B030D-6E8A-4147-A177-3AD203B41FA5}">
                      <a16:colId xmlns:a16="http://schemas.microsoft.com/office/drawing/2014/main" val="20004"/>
                    </a:ext>
                  </a:extLst>
                </a:gridCol>
              </a:tblGrid>
              <a:tr h="16827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23</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24</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a:t>
                      </a: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1F4E1-D3C4-4DBD-9D59-7FFB76075D1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0D76B0-1E51-4709-A4FD-97B90E35E55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5641705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339E-4CDE-4355-B662-332EEFB8B04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1834283-8214-4310-A622-371C5A9A5860}"/>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F2B0DDF1-A0A1-4494-B3B1-49EFA97D79FF}"/>
              </a:ext>
            </a:extLst>
          </p:cNvPr>
          <p:cNvSpPr>
            <a:spLocks noGrp="1"/>
          </p:cNvSpPr>
          <p:nvPr>
            <p:ph sz="half" idx="2"/>
          </p:nvPr>
        </p:nvSpPr>
        <p:spPr/>
        <p:txBody>
          <a:bodyPr/>
          <a:lstStyle/>
          <a:p>
            <a:endParaRPr lang="en-IN"/>
          </a:p>
        </p:txBody>
      </p:sp>
    </p:spTree>
    <p:extLst>
      <p:ext uri="{BB962C8B-B14F-4D97-AF65-F5344CB8AC3E}">
        <p14:creationId xmlns:p14="http://schemas.microsoft.com/office/powerpoint/2010/main" val="3702383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BD2AB-D110-4A8F-A80B-890A4A827C7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872F87F-98A8-4447-BC69-2236F193CD31}"/>
              </a:ext>
            </a:extLst>
          </p:cNvPr>
          <p:cNvSpPr>
            <a:spLocks noGrp="1"/>
          </p:cNvSpPr>
          <p:nvPr>
            <p:ph sz="half" idx="1"/>
          </p:nvPr>
        </p:nvSpPr>
        <p:spPr/>
        <p:txBody>
          <a:bodyPr/>
          <a:lstStyle/>
          <a:p>
            <a:r>
              <a:rPr lang="en-US" dirty="0"/>
              <a:t>A tree is a collection of nodes with one root and branches that are trees.</a:t>
            </a:r>
          </a:p>
          <a:p>
            <a:endParaRPr lang="en-IN" dirty="0"/>
          </a:p>
        </p:txBody>
      </p:sp>
      <p:pic>
        <p:nvPicPr>
          <p:cNvPr id="5" name="Content Placeholder 4">
            <a:extLst>
              <a:ext uri="{FF2B5EF4-FFF2-40B4-BE49-F238E27FC236}">
                <a16:creationId xmlns:a16="http://schemas.microsoft.com/office/drawing/2014/main" id="{BB7B5EE6-B24E-4279-9565-9E03860EBA81}"/>
              </a:ext>
            </a:extLst>
          </p:cNvPr>
          <p:cNvPicPr>
            <a:picLocks noGrp="1" noChangeAspect="1"/>
          </p:cNvPicPr>
          <p:nvPr>
            <p:ph sz="half" idx="2"/>
          </p:nvPr>
        </p:nvPicPr>
        <p:blipFill>
          <a:blip r:embed="rId2"/>
          <a:stretch>
            <a:fillRect/>
          </a:stretch>
        </p:blipFill>
        <p:spPr>
          <a:xfrm>
            <a:off x="7134029" y="1846263"/>
            <a:ext cx="3105543" cy="4022725"/>
          </a:xfrm>
          <a:prstGeom prst="rect">
            <a:avLst/>
          </a:prstGeom>
        </p:spPr>
      </p:pic>
    </p:spTree>
    <p:extLst>
      <p:ext uri="{BB962C8B-B14F-4D97-AF65-F5344CB8AC3E}">
        <p14:creationId xmlns:p14="http://schemas.microsoft.com/office/powerpoint/2010/main" val="3158397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2C6BE-B59E-4603-85F6-9D6A0693670B}"/>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FE723242-CD3D-4EF0-88C5-A7C0ADC3DC29}"/>
              </a:ext>
            </a:extLst>
          </p:cNvPr>
          <p:cNvPicPr>
            <a:picLocks noGrp="1" noChangeAspect="1"/>
          </p:cNvPicPr>
          <p:nvPr>
            <p:ph sz="half" idx="1"/>
          </p:nvPr>
        </p:nvPicPr>
        <p:blipFill>
          <a:blip r:embed="rId2"/>
          <a:stretch>
            <a:fillRect/>
          </a:stretch>
        </p:blipFill>
        <p:spPr>
          <a:xfrm>
            <a:off x="1096963" y="2194560"/>
            <a:ext cx="4938712" cy="3282696"/>
          </a:xfrm>
        </p:spPr>
      </p:pic>
      <p:sp>
        <p:nvSpPr>
          <p:cNvPr id="4" name="Content Placeholder 3">
            <a:extLst>
              <a:ext uri="{FF2B5EF4-FFF2-40B4-BE49-F238E27FC236}">
                <a16:creationId xmlns:a16="http://schemas.microsoft.com/office/drawing/2014/main" id="{E7A7C34B-CE84-45A3-AF54-9D9B290A4D25}"/>
              </a:ext>
            </a:extLst>
          </p:cNvPr>
          <p:cNvSpPr>
            <a:spLocks noGrp="1"/>
          </p:cNvSpPr>
          <p:nvPr>
            <p:ph sz="half" idx="2"/>
          </p:nvPr>
        </p:nvSpPr>
        <p:spPr/>
        <p:txBody>
          <a:bodyPr/>
          <a:lstStyle/>
          <a:p>
            <a:endParaRPr lang="en-IN"/>
          </a:p>
        </p:txBody>
      </p:sp>
    </p:spTree>
    <p:extLst>
      <p:ext uri="{BB962C8B-B14F-4D97-AF65-F5344CB8AC3E}">
        <p14:creationId xmlns:p14="http://schemas.microsoft.com/office/powerpoint/2010/main" val="3516186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35EFE-8ECD-4ABD-9667-529BFB184610}"/>
              </a:ext>
            </a:extLst>
          </p:cNvPr>
          <p:cNvSpPr>
            <a:spLocks noGrp="1"/>
          </p:cNvSpPr>
          <p:nvPr>
            <p:ph type="title"/>
          </p:nvPr>
        </p:nvSpPr>
        <p:spPr/>
        <p:txBody>
          <a:bodyPr/>
          <a:lstStyle/>
          <a:p>
            <a:r>
              <a:rPr lang="en-IN" dirty="0"/>
              <a:t>INTRODUCTION</a:t>
            </a:r>
            <a:br>
              <a:rPr lang="en-IN" dirty="0"/>
            </a:br>
            <a:endParaRPr lang="en-IN" dirty="0"/>
          </a:p>
        </p:txBody>
      </p:sp>
      <p:sp>
        <p:nvSpPr>
          <p:cNvPr id="3" name="Content Placeholder 2">
            <a:extLst>
              <a:ext uri="{FF2B5EF4-FFF2-40B4-BE49-F238E27FC236}">
                <a16:creationId xmlns:a16="http://schemas.microsoft.com/office/drawing/2014/main" id="{9BE129C6-C60F-4042-86F9-6E5EEDDBFCF9}"/>
              </a:ext>
            </a:extLst>
          </p:cNvPr>
          <p:cNvSpPr>
            <a:spLocks noGrp="1"/>
          </p:cNvSpPr>
          <p:nvPr>
            <p:ph sz="half" idx="1"/>
          </p:nvPr>
        </p:nvSpPr>
        <p:spPr>
          <a:xfrm>
            <a:off x="1097279" y="1845734"/>
            <a:ext cx="6232301" cy="4023360"/>
          </a:xfrm>
        </p:spPr>
        <p:txBody>
          <a:bodyPr>
            <a:normAutofit fontScale="92500" lnSpcReduction="10000"/>
          </a:bodyPr>
          <a:lstStyle/>
          <a:p>
            <a:r>
              <a:rPr lang="en-US" dirty="0"/>
              <a:t>A tree is recursively defined as a set of one or more nodes where one node is designated as the </a:t>
            </a:r>
          </a:p>
          <a:p>
            <a:r>
              <a:rPr lang="en-US" sz="3200" b="1" u="sng" dirty="0">
                <a:solidFill>
                  <a:srgbClr val="FF0000"/>
                </a:solidFill>
              </a:rPr>
              <a:t>root of the tree </a:t>
            </a:r>
            <a:r>
              <a:rPr lang="en-US" dirty="0"/>
              <a:t>and all the remaining nodes can be partitioned into non-empty sets each of which is </a:t>
            </a:r>
            <a:r>
              <a:rPr lang="en-US" sz="2400" b="1" u="sng" dirty="0">
                <a:solidFill>
                  <a:srgbClr val="FF0000"/>
                </a:solidFill>
              </a:rPr>
              <a:t>a sub-tree of the root. </a:t>
            </a:r>
            <a:endParaRPr lang="en-US" b="1" u="sng" dirty="0">
              <a:solidFill>
                <a:srgbClr val="FF0000"/>
              </a:solidFill>
            </a:endParaRPr>
          </a:p>
          <a:p>
            <a:r>
              <a:rPr lang="en-US" dirty="0"/>
              <a:t>Figure 9.1 shows a tree where </a:t>
            </a:r>
            <a:r>
              <a:rPr lang="en-US" dirty="0">
                <a:solidFill>
                  <a:schemeClr val="accent1"/>
                </a:solidFill>
              </a:rPr>
              <a:t>node A is the root node;</a:t>
            </a:r>
          </a:p>
          <a:p>
            <a:pPr marL="0" indent="0">
              <a:buNone/>
            </a:pPr>
            <a:r>
              <a:rPr lang="en-US" dirty="0"/>
              <a:t> </a:t>
            </a:r>
            <a:r>
              <a:rPr lang="en-US" dirty="0">
                <a:solidFill>
                  <a:schemeClr val="accent1"/>
                </a:solidFill>
              </a:rPr>
              <a:t>nodes B, C, and D are children of the </a:t>
            </a:r>
            <a:r>
              <a:rPr lang="fr-FR" dirty="0">
                <a:solidFill>
                  <a:schemeClr val="accent1"/>
                </a:solidFill>
              </a:rPr>
              <a:t> Root </a:t>
            </a:r>
            <a:r>
              <a:rPr lang="fr-FR" dirty="0" err="1">
                <a:solidFill>
                  <a:schemeClr val="accent1"/>
                </a:solidFill>
              </a:rPr>
              <a:t>node</a:t>
            </a:r>
            <a:r>
              <a:rPr lang="fr-FR" dirty="0">
                <a:solidFill>
                  <a:schemeClr val="accent1"/>
                </a:solidFill>
              </a:rPr>
              <a:t> </a:t>
            </a:r>
            <a:r>
              <a:rPr lang="fr-FR" dirty="0"/>
              <a:t>.</a:t>
            </a:r>
            <a:r>
              <a:rPr lang="en-US" dirty="0"/>
              <a:t> and form sub-trees of the tree rooted at node A.</a:t>
            </a:r>
            <a:endParaRPr lang="fr-FR" dirty="0"/>
          </a:p>
          <a:p>
            <a:pPr marL="0" indent="0">
              <a:buNone/>
            </a:pPr>
            <a:endParaRPr lang="fr-FR" dirty="0"/>
          </a:p>
          <a:p>
            <a:pPr marL="0" indent="0">
              <a:buNone/>
            </a:pPr>
            <a:r>
              <a:rPr lang="fr-FR" dirty="0"/>
              <a:t>Figure 9.1 </a:t>
            </a:r>
            <a:r>
              <a:rPr lang="fr-FR" dirty="0" err="1"/>
              <a:t>Tree</a:t>
            </a:r>
            <a:r>
              <a:rPr lang="en-US" dirty="0"/>
              <a:t>e root node and </a:t>
            </a:r>
            <a:r>
              <a:rPr lang="en-US" u="sng" dirty="0">
                <a:solidFill>
                  <a:srgbClr val="FF0000"/>
                </a:solidFill>
              </a:rPr>
              <a:t>form sub-trees of the tree rooted at node A.</a:t>
            </a:r>
            <a:r>
              <a:rPr lang="fr-FR" dirty="0"/>
              <a:t> </a:t>
            </a:r>
            <a:endParaRPr lang="en-IN" u="sng" dirty="0">
              <a:solidFill>
                <a:srgbClr val="FF0000"/>
              </a:solidFill>
            </a:endParaRPr>
          </a:p>
        </p:txBody>
      </p:sp>
      <p:sp>
        <p:nvSpPr>
          <p:cNvPr id="6" name="Content Placeholder 5">
            <a:extLst>
              <a:ext uri="{FF2B5EF4-FFF2-40B4-BE49-F238E27FC236}">
                <a16:creationId xmlns:a16="http://schemas.microsoft.com/office/drawing/2014/main" id="{BE35A7F0-948A-48F8-BA02-C8A6C8B63C9E}"/>
              </a:ext>
            </a:extLst>
          </p:cNvPr>
          <p:cNvSpPr>
            <a:spLocks noGrp="1"/>
          </p:cNvSpPr>
          <p:nvPr>
            <p:ph sz="half" idx="2"/>
          </p:nvPr>
        </p:nvSpPr>
        <p:spPr>
          <a:xfrm>
            <a:off x="7537142" y="1845735"/>
            <a:ext cx="3835153" cy="4023360"/>
          </a:xfrm>
        </p:spPr>
        <p:txBody>
          <a:bodyPr>
            <a:normAutofit fontScale="92500" lnSpcReduction="10000"/>
          </a:bodyPr>
          <a:lstStyle/>
          <a:p>
            <a:endParaRPr lang="en-IN" dirty="0"/>
          </a:p>
        </p:txBody>
      </p:sp>
      <p:pic>
        <p:nvPicPr>
          <p:cNvPr id="5" name="Picture 4">
            <a:extLst>
              <a:ext uri="{FF2B5EF4-FFF2-40B4-BE49-F238E27FC236}">
                <a16:creationId xmlns:a16="http://schemas.microsoft.com/office/drawing/2014/main" id="{FD780165-C8D1-4677-AB9D-1AD3431B5579}"/>
              </a:ext>
            </a:extLst>
          </p:cNvPr>
          <p:cNvPicPr>
            <a:picLocks noChangeAspect="1"/>
          </p:cNvPicPr>
          <p:nvPr/>
        </p:nvPicPr>
        <p:blipFill>
          <a:blip r:embed="rId2"/>
          <a:stretch>
            <a:fillRect/>
          </a:stretch>
        </p:blipFill>
        <p:spPr>
          <a:xfrm>
            <a:off x="7177180" y="2120838"/>
            <a:ext cx="2783566" cy="2616323"/>
          </a:xfrm>
          <a:prstGeom prst="rect">
            <a:avLst/>
          </a:prstGeom>
        </p:spPr>
      </p:pic>
      <p:pic>
        <p:nvPicPr>
          <p:cNvPr id="7" name="Picture 6">
            <a:extLst>
              <a:ext uri="{FF2B5EF4-FFF2-40B4-BE49-F238E27FC236}">
                <a16:creationId xmlns:a16="http://schemas.microsoft.com/office/drawing/2014/main" id="{A0ED6752-780C-40EC-80EC-242D3A1C5C70}"/>
              </a:ext>
            </a:extLst>
          </p:cNvPr>
          <p:cNvPicPr>
            <a:picLocks noChangeAspect="1"/>
          </p:cNvPicPr>
          <p:nvPr/>
        </p:nvPicPr>
        <p:blipFill>
          <a:blip r:embed="rId2"/>
          <a:stretch>
            <a:fillRect/>
          </a:stretch>
        </p:blipFill>
        <p:spPr>
          <a:xfrm>
            <a:off x="7329580" y="2273238"/>
            <a:ext cx="2783566" cy="2616323"/>
          </a:xfrm>
          <a:prstGeom prst="rect">
            <a:avLst/>
          </a:prstGeom>
        </p:spPr>
      </p:pic>
      <p:pic>
        <p:nvPicPr>
          <p:cNvPr id="8" name="Picture 7">
            <a:extLst>
              <a:ext uri="{FF2B5EF4-FFF2-40B4-BE49-F238E27FC236}">
                <a16:creationId xmlns:a16="http://schemas.microsoft.com/office/drawing/2014/main" id="{FE312F9D-7F57-4DB5-9BAD-FE4B0BE64D77}"/>
              </a:ext>
            </a:extLst>
          </p:cNvPr>
          <p:cNvPicPr>
            <a:picLocks noChangeAspect="1"/>
          </p:cNvPicPr>
          <p:nvPr/>
        </p:nvPicPr>
        <p:blipFill>
          <a:blip r:embed="rId2"/>
          <a:stretch>
            <a:fillRect/>
          </a:stretch>
        </p:blipFill>
        <p:spPr>
          <a:xfrm>
            <a:off x="7481980" y="2425638"/>
            <a:ext cx="2783566" cy="2616323"/>
          </a:xfrm>
          <a:prstGeom prst="rect">
            <a:avLst/>
          </a:prstGeom>
        </p:spPr>
      </p:pic>
    </p:spTree>
    <p:extLst>
      <p:ext uri="{BB962C8B-B14F-4D97-AF65-F5344CB8AC3E}">
        <p14:creationId xmlns:p14="http://schemas.microsoft.com/office/powerpoint/2010/main" val="4170067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A42980-3110-4468-83BD-8C923C3DC518}"/>
              </a:ext>
            </a:extLst>
          </p:cNvPr>
          <p:cNvSpPr>
            <a:spLocks noGrp="1"/>
          </p:cNvSpPr>
          <p:nvPr>
            <p:ph type="title"/>
          </p:nvPr>
        </p:nvSpPr>
        <p:spPr/>
        <p:txBody>
          <a:bodyPr/>
          <a:lstStyle/>
          <a:p>
            <a:endParaRPr lang="en-IN"/>
          </a:p>
        </p:txBody>
      </p:sp>
      <p:sp>
        <p:nvSpPr>
          <p:cNvPr id="6" name="Content Placeholder 5">
            <a:extLst>
              <a:ext uri="{FF2B5EF4-FFF2-40B4-BE49-F238E27FC236}">
                <a16:creationId xmlns:a16="http://schemas.microsoft.com/office/drawing/2014/main" id="{20024D77-1D27-4C44-A118-9E56A5777D63}"/>
              </a:ext>
            </a:extLst>
          </p:cNvPr>
          <p:cNvSpPr>
            <a:spLocks noGrp="1"/>
          </p:cNvSpPr>
          <p:nvPr>
            <p:ph idx="1"/>
          </p:nvPr>
        </p:nvSpPr>
        <p:spPr/>
        <p:txBody>
          <a:bodyPr/>
          <a:lstStyle/>
          <a:p>
            <a:r>
              <a:rPr lang="en-US" sz="3200" dirty="0">
                <a:highlight>
                  <a:srgbClr val="FFFF00"/>
                </a:highlight>
              </a:rPr>
              <a:t>Advantages of trees</a:t>
            </a:r>
          </a:p>
          <a:p>
            <a:r>
              <a:rPr lang="en-US" dirty="0"/>
              <a:t>Trees are so useful and frequently used, because they have some very serious advantages:</a:t>
            </a:r>
          </a:p>
          <a:p>
            <a:r>
              <a:rPr lang="en-US" dirty="0"/>
              <a:t>Trees reflect </a:t>
            </a:r>
            <a:r>
              <a:rPr lang="en-US" dirty="0">
                <a:highlight>
                  <a:srgbClr val="00FF00"/>
                </a:highlight>
              </a:rPr>
              <a:t>structural relationships </a:t>
            </a:r>
            <a:r>
              <a:rPr lang="en-US" dirty="0"/>
              <a:t>in the data</a:t>
            </a:r>
          </a:p>
          <a:p>
            <a:pPr marL="0" indent="0">
              <a:buNone/>
            </a:pPr>
            <a:r>
              <a:rPr lang="en-US" dirty="0"/>
              <a:t> Trees are used to </a:t>
            </a:r>
            <a:r>
              <a:rPr lang="en-US" dirty="0">
                <a:highlight>
                  <a:srgbClr val="FF00FF"/>
                </a:highlight>
              </a:rPr>
              <a:t>represent hierarchies</a:t>
            </a:r>
          </a:p>
          <a:p>
            <a:r>
              <a:rPr lang="en-US" dirty="0"/>
              <a:t>Trees provide an efficient </a:t>
            </a:r>
            <a:r>
              <a:rPr lang="en-US" dirty="0">
                <a:highlight>
                  <a:srgbClr val="FF0000"/>
                </a:highlight>
              </a:rPr>
              <a:t>insertion and searching</a:t>
            </a:r>
          </a:p>
          <a:p>
            <a:r>
              <a:rPr lang="en-US" dirty="0"/>
              <a:t>Trees are very flexible data, allowing to </a:t>
            </a:r>
            <a:r>
              <a:rPr lang="en-US" dirty="0">
                <a:highlight>
                  <a:srgbClr val="00FF00"/>
                </a:highlight>
              </a:rPr>
              <a:t>move sub trees around with minimum effort</a:t>
            </a:r>
            <a:endParaRPr lang="en-IN" dirty="0">
              <a:highlight>
                <a:srgbClr val="00FF00"/>
              </a:highlight>
            </a:endParaRPr>
          </a:p>
        </p:txBody>
      </p:sp>
    </p:spTree>
    <p:extLst>
      <p:ext uri="{BB962C8B-B14F-4D97-AF65-F5344CB8AC3E}">
        <p14:creationId xmlns:p14="http://schemas.microsoft.com/office/powerpoint/2010/main" val="4237579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466F06-9056-48A9-A163-AA34BF3CD8E8}"/>
              </a:ext>
            </a:extLst>
          </p:cNvPr>
          <p:cNvSpPr>
            <a:spLocks noGrp="1"/>
          </p:cNvSpPr>
          <p:nvPr>
            <p:ph type="title"/>
          </p:nvPr>
        </p:nvSpPr>
        <p:spPr/>
        <p:txBody>
          <a:bodyPr>
            <a:normAutofit/>
          </a:bodyPr>
          <a:lstStyle/>
          <a:p>
            <a:r>
              <a:rPr lang="en-IN" dirty="0"/>
              <a:t>9.1.1 Basic Terminology</a:t>
            </a:r>
            <a:br>
              <a:rPr lang="en-IN" dirty="0"/>
            </a:br>
            <a:endParaRPr lang="en-IN" dirty="0"/>
          </a:p>
        </p:txBody>
      </p:sp>
      <p:sp>
        <p:nvSpPr>
          <p:cNvPr id="6" name="Content Placeholder 5">
            <a:extLst>
              <a:ext uri="{FF2B5EF4-FFF2-40B4-BE49-F238E27FC236}">
                <a16:creationId xmlns:a16="http://schemas.microsoft.com/office/drawing/2014/main" id="{10002E71-C11B-429E-A371-09D42CA41421}"/>
              </a:ext>
            </a:extLst>
          </p:cNvPr>
          <p:cNvSpPr>
            <a:spLocks noGrp="1"/>
          </p:cNvSpPr>
          <p:nvPr>
            <p:ph sz="half" idx="1"/>
          </p:nvPr>
        </p:nvSpPr>
        <p:spPr>
          <a:xfrm>
            <a:off x="1097278" y="1845734"/>
            <a:ext cx="6713329" cy="4023360"/>
          </a:xfrm>
        </p:spPr>
        <p:txBody>
          <a:bodyPr>
            <a:normAutofit fontScale="77500" lnSpcReduction="20000"/>
          </a:bodyPr>
          <a:lstStyle/>
          <a:p>
            <a:r>
              <a:rPr lang="en-US" sz="2800" dirty="0">
                <a:solidFill>
                  <a:srgbClr val="FF0000"/>
                </a:solidFill>
              </a:rPr>
              <a:t>Root node</a:t>
            </a:r>
            <a:r>
              <a:rPr lang="en-US" dirty="0"/>
              <a:t>:-- </a:t>
            </a:r>
            <a:r>
              <a:rPr lang="en-US" sz="4000" dirty="0"/>
              <a:t>The root node R is the topmost node in the tree</a:t>
            </a:r>
            <a:r>
              <a:rPr lang="en-US" dirty="0"/>
              <a:t>.</a:t>
            </a:r>
          </a:p>
          <a:p>
            <a:r>
              <a:rPr lang="en-US" dirty="0"/>
              <a:t>                            </a:t>
            </a:r>
            <a:r>
              <a:rPr lang="en-US" sz="3000" b="1" dirty="0">
                <a:solidFill>
                  <a:srgbClr val="FF0000"/>
                </a:solidFill>
              </a:rPr>
              <a:t>If R = NULL, then it means the tree is  empty.</a:t>
            </a:r>
          </a:p>
          <a:p>
            <a:r>
              <a:rPr lang="en-US" sz="3100" dirty="0">
                <a:solidFill>
                  <a:srgbClr val="FF0000"/>
                </a:solidFill>
              </a:rPr>
              <a:t>Sub-trees</a:t>
            </a:r>
            <a:r>
              <a:rPr lang="en-US" dirty="0"/>
              <a:t>:-- </a:t>
            </a:r>
            <a:r>
              <a:rPr lang="en-US" sz="2900" dirty="0"/>
              <a:t>If the root node </a:t>
            </a:r>
            <a:r>
              <a:rPr lang="en-US" sz="2900" dirty="0">
                <a:highlight>
                  <a:srgbClr val="FFFF00"/>
                </a:highlight>
              </a:rPr>
              <a:t>R is not NULL</a:t>
            </a:r>
            <a:r>
              <a:rPr lang="en-US" sz="2900" dirty="0"/>
              <a:t>, then the trees T1, T2, and T3 are called the sub-trees of R </a:t>
            </a:r>
          </a:p>
          <a:p>
            <a:r>
              <a:rPr lang="en-US" sz="2900" b="1" dirty="0">
                <a:solidFill>
                  <a:srgbClr val="FF0000"/>
                </a:solidFill>
              </a:rPr>
              <a:t>leaf node</a:t>
            </a:r>
            <a:r>
              <a:rPr lang="en-US" sz="2900" dirty="0"/>
              <a:t>:-- A node that has </a:t>
            </a:r>
            <a:r>
              <a:rPr lang="en-US" sz="2900" dirty="0">
                <a:solidFill>
                  <a:schemeClr val="accent1"/>
                </a:solidFill>
                <a:highlight>
                  <a:srgbClr val="FFFF00"/>
                </a:highlight>
              </a:rPr>
              <a:t>no children </a:t>
            </a:r>
            <a:r>
              <a:rPr lang="en-US" sz="2900" dirty="0">
                <a:solidFill>
                  <a:schemeClr val="accent1"/>
                </a:solidFill>
              </a:rPr>
              <a:t>is called the leaf node or the terminal node</a:t>
            </a:r>
            <a:r>
              <a:rPr lang="en-US" sz="2900" dirty="0"/>
              <a:t>.</a:t>
            </a:r>
          </a:p>
          <a:p>
            <a:r>
              <a:rPr lang="en-US" sz="3300" dirty="0">
                <a:solidFill>
                  <a:srgbClr val="FF0000"/>
                </a:solidFill>
              </a:rPr>
              <a:t>Path:-- </a:t>
            </a:r>
            <a:r>
              <a:rPr lang="en-US" sz="2600" dirty="0"/>
              <a:t>A sequence of consecutive edges is called a path. </a:t>
            </a:r>
          </a:p>
          <a:p>
            <a:r>
              <a:rPr lang="en-US" sz="2600" dirty="0"/>
              <a:t>For example, in Fig. 9.1, the path from  the root node A to node I is given as</a:t>
            </a:r>
            <a:r>
              <a:rPr lang="en-US" sz="2600" dirty="0">
                <a:solidFill>
                  <a:srgbClr val="00B0F0"/>
                </a:solidFill>
              </a:rPr>
              <a:t>: A, D, and I.</a:t>
            </a:r>
          </a:p>
        </p:txBody>
      </p:sp>
      <p:pic>
        <p:nvPicPr>
          <p:cNvPr id="9" name="Content Placeholder 8">
            <a:extLst>
              <a:ext uri="{FF2B5EF4-FFF2-40B4-BE49-F238E27FC236}">
                <a16:creationId xmlns:a16="http://schemas.microsoft.com/office/drawing/2014/main" id="{5818465B-1B07-40F9-BBF2-EE8FC82CD650}"/>
              </a:ext>
            </a:extLst>
          </p:cNvPr>
          <p:cNvPicPr>
            <a:picLocks noGrp="1" noChangeAspect="1"/>
          </p:cNvPicPr>
          <p:nvPr>
            <p:ph sz="half" idx="2"/>
          </p:nvPr>
        </p:nvPicPr>
        <p:blipFill>
          <a:blip r:embed="rId2"/>
          <a:stretch>
            <a:fillRect/>
          </a:stretch>
        </p:blipFill>
        <p:spPr>
          <a:xfrm>
            <a:off x="7810608" y="2046675"/>
            <a:ext cx="3284113" cy="3249038"/>
          </a:xfrm>
        </p:spPr>
      </p:pic>
      <p:pic>
        <p:nvPicPr>
          <p:cNvPr id="10" name="Content Placeholder 8">
            <a:extLst>
              <a:ext uri="{FF2B5EF4-FFF2-40B4-BE49-F238E27FC236}">
                <a16:creationId xmlns:a16="http://schemas.microsoft.com/office/drawing/2014/main" id="{7D32C14A-0854-41E1-B04C-0D158EB07FD2}"/>
              </a:ext>
            </a:extLst>
          </p:cNvPr>
          <p:cNvPicPr>
            <a:picLocks noChangeAspect="1"/>
          </p:cNvPicPr>
          <p:nvPr/>
        </p:nvPicPr>
        <p:blipFill>
          <a:blip r:embed="rId2"/>
          <a:stretch>
            <a:fillRect/>
          </a:stretch>
        </p:blipFill>
        <p:spPr>
          <a:xfrm>
            <a:off x="7963008" y="2199075"/>
            <a:ext cx="3284113" cy="3249038"/>
          </a:xfrm>
          <a:prstGeom prst="rect">
            <a:avLst/>
          </a:prstGeom>
        </p:spPr>
      </p:pic>
    </p:spTree>
    <p:extLst>
      <p:ext uri="{BB962C8B-B14F-4D97-AF65-F5344CB8AC3E}">
        <p14:creationId xmlns:p14="http://schemas.microsoft.com/office/powerpoint/2010/main" val="3059931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E6B3C8-40CD-44A2-A3D7-3FAA98E0C09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E314054-2B87-4908-A8D7-6460CD341BE7}"/>
              </a:ext>
            </a:extLst>
          </p:cNvPr>
          <p:cNvSpPr>
            <a:spLocks noGrp="1"/>
          </p:cNvSpPr>
          <p:nvPr>
            <p:ph sz="half" idx="1"/>
          </p:nvPr>
        </p:nvSpPr>
        <p:spPr>
          <a:xfrm>
            <a:off x="1097278" y="1845734"/>
            <a:ext cx="7034668" cy="4023360"/>
          </a:xfrm>
        </p:spPr>
        <p:txBody>
          <a:bodyPr/>
          <a:lstStyle/>
          <a:p>
            <a:r>
              <a:rPr lang="en-US" sz="2800" dirty="0">
                <a:solidFill>
                  <a:srgbClr val="FF0000"/>
                </a:solidFill>
              </a:rPr>
              <a:t>Ancestor node:--</a:t>
            </a:r>
          </a:p>
          <a:p>
            <a:r>
              <a:rPr lang="en-US" dirty="0"/>
              <a:t> An ancestor of a node is any predecessor node on the path from root to that node. </a:t>
            </a:r>
          </a:p>
          <a:p>
            <a:r>
              <a:rPr lang="en-US" dirty="0"/>
              <a:t>The </a:t>
            </a:r>
            <a:r>
              <a:rPr lang="en-US" dirty="0">
                <a:highlight>
                  <a:srgbClr val="FFFF00"/>
                </a:highlight>
              </a:rPr>
              <a:t>root node does not have any ancestors</a:t>
            </a:r>
            <a:r>
              <a:rPr lang="en-US" dirty="0"/>
              <a:t>. </a:t>
            </a:r>
          </a:p>
          <a:p>
            <a:r>
              <a:rPr lang="en-US" dirty="0"/>
              <a:t>In the tree given in Fig. 9.1, nodes A, C, and G</a:t>
            </a:r>
          </a:p>
          <a:p>
            <a:r>
              <a:rPr lang="en-US" dirty="0"/>
              <a:t>are the ancestors of node K</a:t>
            </a:r>
            <a:endParaRPr lang="en-IN" dirty="0"/>
          </a:p>
        </p:txBody>
      </p:sp>
      <p:pic>
        <p:nvPicPr>
          <p:cNvPr id="7" name="Content Placeholder 6">
            <a:extLst>
              <a:ext uri="{FF2B5EF4-FFF2-40B4-BE49-F238E27FC236}">
                <a16:creationId xmlns:a16="http://schemas.microsoft.com/office/drawing/2014/main" id="{099FDB5A-591F-47E8-9893-D9F2283FEC16}"/>
              </a:ext>
            </a:extLst>
          </p:cNvPr>
          <p:cNvPicPr>
            <a:picLocks noGrp="1" noChangeAspect="1"/>
          </p:cNvPicPr>
          <p:nvPr>
            <p:ph sz="half" idx="2"/>
          </p:nvPr>
        </p:nvPicPr>
        <p:blipFill>
          <a:blip r:embed="rId2"/>
          <a:stretch>
            <a:fillRect/>
          </a:stretch>
        </p:blipFill>
        <p:spPr>
          <a:xfrm>
            <a:off x="8311896" y="1846263"/>
            <a:ext cx="2419473" cy="4022725"/>
          </a:xfrm>
        </p:spPr>
      </p:pic>
    </p:spTree>
    <p:extLst>
      <p:ext uri="{BB962C8B-B14F-4D97-AF65-F5344CB8AC3E}">
        <p14:creationId xmlns:p14="http://schemas.microsoft.com/office/powerpoint/2010/main" val="3202187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217B4-8132-4224-8334-42BE41B6A7D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4026D9E-0C32-4182-A9D1-80C6657CE6BA}"/>
              </a:ext>
            </a:extLst>
          </p:cNvPr>
          <p:cNvSpPr>
            <a:spLocks noGrp="1"/>
          </p:cNvSpPr>
          <p:nvPr>
            <p:ph sz="half" idx="1"/>
          </p:nvPr>
        </p:nvSpPr>
        <p:spPr>
          <a:xfrm>
            <a:off x="1097279" y="1845734"/>
            <a:ext cx="6200166" cy="4023360"/>
          </a:xfrm>
        </p:spPr>
        <p:txBody>
          <a:bodyPr/>
          <a:lstStyle/>
          <a:p>
            <a:r>
              <a:rPr lang="en-US" sz="2800" dirty="0">
                <a:solidFill>
                  <a:srgbClr val="FF0000"/>
                </a:solidFill>
              </a:rPr>
              <a:t>Descendant node </a:t>
            </a:r>
          </a:p>
          <a:p>
            <a:r>
              <a:rPr lang="en-US" dirty="0"/>
              <a:t>A descendant node is any successor node on any path from </a:t>
            </a:r>
          </a:p>
          <a:p>
            <a:r>
              <a:rPr lang="en-US" dirty="0"/>
              <a:t>the node to a leaf node.</a:t>
            </a:r>
          </a:p>
          <a:p>
            <a:r>
              <a:rPr lang="en-US" dirty="0"/>
              <a:t> Leaf nodes do not have any descendants. </a:t>
            </a:r>
          </a:p>
          <a:p>
            <a:r>
              <a:rPr lang="en-US" dirty="0"/>
              <a:t>In the tree </a:t>
            </a:r>
          </a:p>
          <a:p>
            <a:r>
              <a:rPr lang="en-US" dirty="0"/>
              <a:t>given in Fig. 9.1, nodes </a:t>
            </a:r>
            <a:r>
              <a:rPr lang="en-US" dirty="0">
                <a:solidFill>
                  <a:schemeClr val="accent1"/>
                </a:solidFill>
              </a:rPr>
              <a:t>C, G, J, and K are the descendants of node A.</a:t>
            </a:r>
            <a:endParaRPr lang="en-IN" dirty="0">
              <a:solidFill>
                <a:schemeClr val="accent1"/>
              </a:solidFill>
            </a:endParaRPr>
          </a:p>
        </p:txBody>
      </p:sp>
      <p:pic>
        <p:nvPicPr>
          <p:cNvPr id="6" name="Content Placeholder 5">
            <a:extLst>
              <a:ext uri="{FF2B5EF4-FFF2-40B4-BE49-F238E27FC236}">
                <a16:creationId xmlns:a16="http://schemas.microsoft.com/office/drawing/2014/main" id="{CA04F032-3A3E-49D7-A3E8-0611EE5F2D28}"/>
              </a:ext>
            </a:extLst>
          </p:cNvPr>
          <p:cNvPicPr>
            <a:picLocks noGrp="1" noChangeAspect="1"/>
          </p:cNvPicPr>
          <p:nvPr>
            <p:ph sz="half" idx="2"/>
          </p:nvPr>
        </p:nvPicPr>
        <p:blipFill>
          <a:blip r:embed="rId2"/>
          <a:stretch>
            <a:fillRect/>
          </a:stretch>
        </p:blipFill>
        <p:spPr>
          <a:xfrm>
            <a:off x="7810608" y="1871603"/>
            <a:ext cx="3284113" cy="3249038"/>
          </a:xfrm>
        </p:spPr>
      </p:pic>
      <p:pic>
        <p:nvPicPr>
          <p:cNvPr id="7" name="Content Placeholder 5">
            <a:extLst>
              <a:ext uri="{FF2B5EF4-FFF2-40B4-BE49-F238E27FC236}">
                <a16:creationId xmlns:a16="http://schemas.microsoft.com/office/drawing/2014/main" id="{8A9B4424-FBC7-429E-B86A-2739BA4EB97D}"/>
              </a:ext>
            </a:extLst>
          </p:cNvPr>
          <p:cNvPicPr>
            <a:picLocks noChangeAspect="1"/>
          </p:cNvPicPr>
          <p:nvPr/>
        </p:nvPicPr>
        <p:blipFill>
          <a:blip r:embed="rId2"/>
          <a:stretch>
            <a:fillRect/>
          </a:stretch>
        </p:blipFill>
        <p:spPr>
          <a:xfrm>
            <a:off x="7963008" y="2024003"/>
            <a:ext cx="3284113" cy="3249038"/>
          </a:xfrm>
          <a:prstGeom prst="rect">
            <a:avLst/>
          </a:prstGeom>
        </p:spPr>
      </p:pic>
      <p:pic>
        <p:nvPicPr>
          <p:cNvPr id="8" name="Content Placeholder 5">
            <a:extLst>
              <a:ext uri="{FF2B5EF4-FFF2-40B4-BE49-F238E27FC236}">
                <a16:creationId xmlns:a16="http://schemas.microsoft.com/office/drawing/2014/main" id="{F8E2B81F-BD24-46D0-90F0-D70122F99272}"/>
              </a:ext>
            </a:extLst>
          </p:cNvPr>
          <p:cNvPicPr>
            <a:picLocks noChangeAspect="1"/>
          </p:cNvPicPr>
          <p:nvPr/>
        </p:nvPicPr>
        <p:blipFill>
          <a:blip r:embed="rId2"/>
          <a:stretch>
            <a:fillRect/>
          </a:stretch>
        </p:blipFill>
        <p:spPr>
          <a:xfrm>
            <a:off x="7963008" y="2005846"/>
            <a:ext cx="3284113" cy="3249038"/>
          </a:xfrm>
          <a:prstGeom prst="rect">
            <a:avLst/>
          </a:prstGeom>
        </p:spPr>
      </p:pic>
    </p:spTree>
    <p:extLst>
      <p:ext uri="{BB962C8B-B14F-4D97-AF65-F5344CB8AC3E}">
        <p14:creationId xmlns:p14="http://schemas.microsoft.com/office/powerpoint/2010/main" val="2049246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F9F40-A761-4B5D-99DA-B0BF6AC0EA1F}"/>
              </a:ext>
            </a:extLst>
          </p:cNvPr>
          <p:cNvSpPr>
            <a:spLocks noGrp="1"/>
          </p:cNvSpPr>
          <p:nvPr>
            <p:ph type="title"/>
          </p:nvPr>
        </p:nvSpPr>
        <p:spPr/>
        <p:txBody>
          <a:bodyPr/>
          <a:lstStyle/>
          <a:p>
            <a:r>
              <a:rPr lang="en-IN" dirty="0">
                <a:solidFill>
                  <a:srgbClr val="FF0000"/>
                </a:solidFill>
              </a:rPr>
              <a:t>Syllabus</a:t>
            </a:r>
            <a:r>
              <a:rPr lang="en-IN" dirty="0"/>
              <a:t> </a:t>
            </a:r>
            <a:r>
              <a:rPr lang="en-IN"/>
              <a:t>–July-Nov 2021</a:t>
            </a:r>
            <a:endParaRPr lang="en-IN" dirty="0"/>
          </a:p>
        </p:txBody>
      </p:sp>
      <p:sp>
        <p:nvSpPr>
          <p:cNvPr id="3" name="Content Placeholder 2">
            <a:extLst>
              <a:ext uri="{FF2B5EF4-FFF2-40B4-BE49-F238E27FC236}">
                <a16:creationId xmlns:a16="http://schemas.microsoft.com/office/drawing/2014/main" id="{5574EFCA-E136-497C-8060-6165899F9539}"/>
              </a:ext>
            </a:extLst>
          </p:cNvPr>
          <p:cNvSpPr>
            <a:spLocks noGrp="1"/>
          </p:cNvSpPr>
          <p:nvPr>
            <p:ph idx="1"/>
          </p:nvPr>
        </p:nvSpPr>
        <p:spPr/>
        <p:txBody>
          <a:bodyPr/>
          <a:lstStyle/>
          <a:p>
            <a:r>
              <a:rPr lang="en-US" dirty="0"/>
              <a:t>4. Trees </a:t>
            </a:r>
          </a:p>
          <a:p>
            <a:r>
              <a:rPr lang="en-US" dirty="0"/>
              <a:t>4.1 Introduction, Tree Terminologies, Binary Tree, Binary Tree Representation, </a:t>
            </a:r>
          </a:p>
          <a:p>
            <a:r>
              <a:rPr lang="en-US" dirty="0"/>
              <a:t>Types of Binary Tree, Binary Tree Traversals, Binary Search Tree, Operations </a:t>
            </a:r>
          </a:p>
          <a:p>
            <a:r>
              <a:rPr lang="en-US" dirty="0"/>
              <a:t>on Binary Search Tree, Applications of Binary Tree-Expression Tree, Huffman </a:t>
            </a:r>
          </a:p>
          <a:p>
            <a:r>
              <a:rPr lang="en-US" dirty="0"/>
              <a:t>Encoding, Search Trees-AVL, rotations in AVL Tree, operations on AVL Tree, </a:t>
            </a:r>
          </a:p>
          <a:p>
            <a:r>
              <a:rPr lang="en-US" dirty="0"/>
              <a:t>Introduction of B Tree, B+ Tree.</a:t>
            </a:r>
          </a:p>
        </p:txBody>
      </p:sp>
      <p:sp>
        <p:nvSpPr>
          <p:cNvPr id="4" name="TextBox 3">
            <a:extLst>
              <a:ext uri="{FF2B5EF4-FFF2-40B4-BE49-F238E27FC236}">
                <a16:creationId xmlns:a16="http://schemas.microsoft.com/office/drawing/2014/main" id="{91F2241A-2848-4A02-B110-4F9E615FDBC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918876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C7767-F10E-44B4-9B44-9DDA5BD285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75B500D-ECA4-4BFC-8D20-0102697EE4E6}"/>
              </a:ext>
            </a:extLst>
          </p:cNvPr>
          <p:cNvSpPr>
            <a:spLocks noGrp="1"/>
          </p:cNvSpPr>
          <p:nvPr>
            <p:ph sz="half" idx="1"/>
          </p:nvPr>
        </p:nvSpPr>
        <p:spPr>
          <a:xfrm>
            <a:off x="896646" y="1845734"/>
            <a:ext cx="6596108" cy="4023360"/>
          </a:xfrm>
        </p:spPr>
        <p:txBody>
          <a:bodyPr/>
          <a:lstStyle/>
          <a:p>
            <a:r>
              <a:rPr lang="en-US" sz="2400" dirty="0">
                <a:solidFill>
                  <a:srgbClr val="FF0000"/>
                </a:solidFill>
              </a:rPr>
              <a:t>Level number </a:t>
            </a:r>
            <a:r>
              <a:rPr lang="en-US" dirty="0"/>
              <a:t>:---</a:t>
            </a:r>
          </a:p>
          <a:p>
            <a:r>
              <a:rPr lang="en-US" dirty="0"/>
              <a:t>Every node in the tree is assigned a level number in such a way that </a:t>
            </a:r>
            <a:r>
              <a:rPr lang="en-US" sz="2800" dirty="0">
                <a:solidFill>
                  <a:srgbClr val="FF0000"/>
                </a:solidFill>
              </a:rPr>
              <a:t>the root node is at level 0</a:t>
            </a:r>
            <a:r>
              <a:rPr lang="en-US" dirty="0"/>
              <a:t>, children of the root node are at level number </a:t>
            </a:r>
          </a:p>
          <a:p>
            <a:r>
              <a:rPr lang="en-US" dirty="0"/>
              <a:t>1. Thus, every node is at one level higher than its parent. So, all child nodes </a:t>
            </a:r>
          </a:p>
          <a:p>
            <a:r>
              <a:rPr lang="en-US" dirty="0"/>
              <a:t>have a level number given by parent’s level </a:t>
            </a:r>
            <a:r>
              <a:rPr lang="en-US" sz="2800" dirty="0">
                <a:solidFill>
                  <a:srgbClr val="FF0000"/>
                </a:solidFill>
              </a:rPr>
              <a:t>number + 1</a:t>
            </a:r>
            <a:r>
              <a:rPr lang="en-US" dirty="0"/>
              <a:t>.</a:t>
            </a:r>
            <a:endParaRPr lang="en-IN" dirty="0"/>
          </a:p>
        </p:txBody>
      </p:sp>
      <p:pic>
        <p:nvPicPr>
          <p:cNvPr id="6" name="Content Placeholder 5">
            <a:extLst>
              <a:ext uri="{FF2B5EF4-FFF2-40B4-BE49-F238E27FC236}">
                <a16:creationId xmlns:a16="http://schemas.microsoft.com/office/drawing/2014/main" id="{0BEEB9B2-518E-48E0-B542-F06D3C46161D}"/>
              </a:ext>
            </a:extLst>
          </p:cNvPr>
          <p:cNvPicPr>
            <a:picLocks noGrp="1" noChangeAspect="1"/>
          </p:cNvPicPr>
          <p:nvPr>
            <p:ph sz="half" idx="2"/>
          </p:nvPr>
        </p:nvPicPr>
        <p:blipFill>
          <a:blip r:embed="rId2"/>
          <a:stretch>
            <a:fillRect/>
          </a:stretch>
        </p:blipFill>
        <p:spPr>
          <a:xfrm>
            <a:off x="8127819" y="2304127"/>
            <a:ext cx="3284113" cy="3249038"/>
          </a:xfrm>
        </p:spPr>
      </p:pic>
      <p:pic>
        <p:nvPicPr>
          <p:cNvPr id="7" name="Content Placeholder 5">
            <a:extLst>
              <a:ext uri="{FF2B5EF4-FFF2-40B4-BE49-F238E27FC236}">
                <a16:creationId xmlns:a16="http://schemas.microsoft.com/office/drawing/2014/main" id="{A2A67061-524D-43D0-AA27-84F05237C88A}"/>
              </a:ext>
            </a:extLst>
          </p:cNvPr>
          <p:cNvPicPr>
            <a:picLocks noChangeAspect="1"/>
          </p:cNvPicPr>
          <p:nvPr/>
        </p:nvPicPr>
        <p:blipFill>
          <a:blip r:embed="rId2"/>
          <a:stretch>
            <a:fillRect/>
          </a:stretch>
        </p:blipFill>
        <p:spPr>
          <a:xfrm>
            <a:off x="8280219" y="2456527"/>
            <a:ext cx="3284113" cy="3249038"/>
          </a:xfrm>
          <a:prstGeom prst="rect">
            <a:avLst/>
          </a:prstGeom>
        </p:spPr>
      </p:pic>
    </p:spTree>
    <p:extLst>
      <p:ext uri="{BB962C8B-B14F-4D97-AF65-F5344CB8AC3E}">
        <p14:creationId xmlns:p14="http://schemas.microsoft.com/office/powerpoint/2010/main" val="1661066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106F-91F6-471B-AD55-C276B01A276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1BD0EA3-78E1-4A05-A76F-194A3F9B178C}"/>
              </a:ext>
            </a:extLst>
          </p:cNvPr>
          <p:cNvSpPr>
            <a:spLocks noGrp="1"/>
          </p:cNvSpPr>
          <p:nvPr>
            <p:ph sz="half" idx="1"/>
          </p:nvPr>
        </p:nvSpPr>
        <p:spPr>
          <a:xfrm>
            <a:off x="1097278" y="1845734"/>
            <a:ext cx="6208777" cy="4023360"/>
          </a:xfrm>
        </p:spPr>
        <p:txBody>
          <a:bodyPr/>
          <a:lstStyle/>
          <a:p>
            <a:r>
              <a:rPr lang="en-US" sz="2400" dirty="0">
                <a:solidFill>
                  <a:srgbClr val="FF0000"/>
                </a:solidFill>
              </a:rPr>
              <a:t>Degree:--</a:t>
            </a:r>
          </a:p>
          <a:p>
            <a:r>
              <a:rPr lang="en-US" dirty="0"/>
              <a:t> Degree of a node is equal to </a:t>
            </a:r>
            <a:r>
              <a:rPr lang="en-US" sz="2400" dirty="0">
                <a:solidFill>
                  <a:srgbClr val="FF0000"/>
                </a:solidFill>
              </a:rPr>
              <a:t>the number of children</a:t>
            </a:r>
            <a:r>
              <a:rPr lang="en-US" dirty="0"/>
              <a:t> that a node has. </a:t>
            </a:r>
          </a:p>
          <a:p>
            <a:r>
              <a:rPr lang="en-US" dirty="0"/>
              <a:t>The degree of a </a:t>
            </a:r>
            <a:r>
              <a:rPr lang="en-US" sz="2400" u="sng" dirty="0">
                <a:solidFill>
                  <a:srgbClr val="FF0000"/>
                </a:solidFill>
              </a:rPr>
              <a:t>leaf node is zero</a:t>
            </a:r>
            <a:r>
              <a:rPr lang="en-US" dirty="0"/>
              <a:t>.</a:t>
            </a:r>
          </a:p>
          <a:p>
            <a:r>
              <a:rPr lang="en-US" dirty="0">
                <a:solidFill>
                  <a:srgbClr val="FF0000"/>
                </a:solidFill>
              </a:rPr>
              <a:t>In-degree</a:t>
            </a:r>
            <a:r>
              <a:rPr lang="en-US" dirty="0"/>
              <a:t>:-- In-degree of a node is </a:t>
            </a:r>
            <a:r>
              <a:rPr lang="en-US" sz="2400" u="sng" dirty="0">
                <a:solidFill>
                  <a:srgbClr val="FF0000"/>
                </a:solidFill>
              </a:rPr>
              <a:t>the number of edges arriving at that node.</a:t>
            </a:r>
            <a:endParaRPr lang="en-US" u="sng" dirty="0">
              <a:solidFill>
                <a:srgbClr val="FF0000"/>
              </a:solidFill>
            </a:endParaRPr>
          </a:p>
          <a:p>
            <a:r>
              <a:rPr lang="en-US" dirty="0">
                <a:solidFill>
                  <a:srgbClr val="FF0000"/>
                </a:solidFill>
              </a:rPr>
              <a:t>Out-degree</a:t>
            </a:r>
            <a:r>
              <a:rPr lang="en-US" dirty="0"/>
              <a:t> :--</a:t>
            </a:r>
          </a:p>
          <a:p>
            <a:r>
              <a:rPr lang="en-US" dirty="0"/>
              <a:t>Out-degree of a node is the </a:t>
            </a:r>
            <a:r>
              <a:rPr lang="en-US" b="1" u="sng" dirty="0">
                <a:solidFill>
                  <a:schemeClr val="accent1"/>
                </a:solidFill>
              </a:rPr>
              <a:t>number of edges leaving that node.</a:t>
            </a:r>
            <a:endParaRPr lang="en-IN" b="1" u="sng" dirty="0">
              <a:solidFill>
                <a:schemeClr val="accent1"/>
              </a:solidFill>
            </a:endParaRPr>
          </a:p>
        </p:txBody>
      </p:sp>
      <p:pic>
        <p:nvPicPr>
          <p:cNvPr id="6" name="Content Placeholder 5">
            <a:extLst>
              <a:ext uri="{FF2B5EF4-FFF2-40B4-BE49-F238E27FC236}">
                <a16:creationId xmlns:a16="http://schemas.microsoft.com/office/drawing/2014/main" id="{A361B165-1ACD-426C-AE61-989F02B078C9}"/>
              </a:ext>
            </a:extLst>
          </p:cNvPr>
          <p:cNvPicPr>
            <a:picLocks noGrp="1" noChangeAspect="1"/>
          </p:cNvPicPr>
          <p:nvPr>
            <p:ph sz="half" idx="2"/>
          </p:nvPr>
        </p:nvPicPr>
        <p:blipFill>
          <a:blip r:embed="rId2"/>
          <a:stretch>
            <a:fillRect/>
          </a:stretch>
        </p:blipFill>
        <p:spPr>
          <a:xfrm>
            <a:off x="7446381" y="2233106"/>
            <a:ext cx="3284113" cy="3249038"/>
          </a:xfrm>
        </p:spPr>
      </p:pic>
    </p:spTree>
    <p:extLst>
      <p:ext uri="{BB962C8B-B14F-4D97-AF65-F5344CB8AC3E}">
        <p14:creationId xmlns:p14="http://schemas.microsoft.com/office/powerpoint/2010/main" val="1644399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1922-D030-4B8C-8592-C5FA1DBB002A}"/>
              </a:ext>
            </a:extLst>
          </p:cNvPr>
          <p:cNvSpPr>
            <a:spLocks noGrp="1"/>
          </p:cNvSpPr>
          <p:nvPr>
            <p:ph type="title"/>
          </p:nvPr>
        </p:nvSpPr>
        <p:spPr/>
        <p:txBody>
          <a:bodyPr/>
          <a:lstStyle/>
          <a:p>
            <a:r>
              <a:rPr lang="en-IN" dirty="0"/>
              <a:t>9.2 TYPES OF TREES</a:t>
            </a:r>
            <a:br>
              <a:rPr lang="en-IN" dirty="0"/>
            </a:br>
            <a:endParaRPr lang="en-IN" dirty="0"/>
          </a:p>
        </p:txBody>
      </p:sp>
      <p:sp>
        <p:nvSpPr>
          <p:cNvPr id="3" name="Content Placeholder 2">
            <a:extLst>
              <a:ext uri="{FF2B5EF4-FFF2-40B4-BE49-F238E27FC236}">
                <a16:creationId xmlns:a16="http://schemas.microsoft.com/office/drawing/2014/main" id="{6798A6C8-629E-44D5-AC96-0ECC847FB288}"/>
              </a:ext>
            </a:extLst>
          </p:cNvPr>
          <p:cNvSpPr>
            <a:spLocks noGrp="1"/>
          </p:cNvSpPr>
          <p:nvPr>
            <p:ph idx="1"/>
          </p:nvPr>
        </p:nvSpPr>
        <p:spPr/>
        <p:txBody>
          <a:bodyPr/>
          <a:lstStyle/>
          <a:p>
            <a:r>
              <a:rPr lang="en-US" dirty="0"/>
              <a:t>Trees are of following 6 types:</a:t>
            </a:r>
          </a:p>
          <a:p>
            <a:r>
              <a:rPr lang="en-US" dirty="0"/>
              <a:t>1. General trees</a:t>
            </a:r>
          </a:p>
          <a:p>
            <a:r>
              <a:rPr lang="en-US" dirty="0"/>
              <a:t>2. Forests</a:t>
            </a:r>
          </a:p>
          <a:p>
            <a:r>
              <a:rPr lang="en-US" dirty="0"/>
              <a:t>3. Binary trees</a:t>
            </a:r>
          </a:p>
          <a:p>
            <a:r>
              <a:rPr lang="en-US" dirty="0"/>
              <a:t>4. Binary search trees</a:t>
            </a:r>
          </a:p>
          <a:p>
            <a:r>
              <a:rPr lang="en-US" dirty="0"/>
              <a:t>5. Expression trees</a:t>
            </a:r>
          </a:p>
          <a:p>
            <a:r>
              <a:rPr lang="en-US" dirty="0"/>
              <a:t>6. Tournament trees</a:t>
            </a:r>
            <a:endParaRPr lang="en-IN" dirty="0"/>
          </a:p>
        </p:txBody>
      </p:sp>
    </p:spTree>
    <p:extLst>
      <p:ext uri="{BB962C8B-B14F-4D97-AF65-F5344CB8AC3E}">
        <p14:creationId xmlns:p14="http://schemas.microsoft.com/office/powerpoint/2010/main" val="4011078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48F9A-E488-4D88-85C8-3BF82DCA477B}"/>
              </a:ext>
            </a:extLst>
          </p:cNvPr>
          <p:cNvSpPr>
            <a:spLocks noGrp="1"/>
          </p:cNvSpPr>
          <p:nvPr>
            <p:ph type="title"/>
          </p:nvPr>
        </p:nvSpPr>
        <p:spPr/>
        <p:txBody>
          <a:bodyPr/>
          <a:lstStyle/>
          <a:p>
            <a:r>
              <a:rPr lang="en-IN" dirty="0"/>
              <a:t>9.2.1 General Trees</a:t>
            </a:r>
            <a:br>
              <a:rPr lang="en-IN" dirty="0"/>
            </a:br>
            <a:endParaRPr lang="en-IN" dirty="0"/>
          </a:p>
        </p:txBody>
      </p:sp>
      <p:sp>
        <p:nvSpPr>
          <p:cNvPr id="3" name="Content Placeholder 2">
            <a:extLst>
              <a:ext uri="{FF2B5EF4-FFF2-40B4-BE49-F238E27FC236}">
                <a16:creationId xmlns:a16="http://schemas.microsoft.com/office/drawing/2014/main" id="{B39F471A-F036-4CF5-8B9D-D3E7931EF93B}"/>
              </a:ext>
            </a:extLst>
          </p:cNvPr>
          <p:cNvSpPr>
            <a:spLocks noGrp="1"/>
          </p:cNvSpPr>
          <p:nvPr>
            <p:ph sz="half" idx="1"/>
          </p:nvPr>
        </p:nvSpPr>
        <p:spPr/>
        <p:txBody>
          <a:bodyPr>
            <a:normAutofit fontScale="92500" lnSpcReduction="10000"/>
          </a:bodyPr>
          <a:lstStyle/>
          <a:p>
            <a:r>
              <a:rPr lang="en-US" dirty="0"/>
              <a:t>General trees are data structures that store elements hierarchically. </a:t>
            </a:r>
          </a:p>
          <a:p>
            <a:r>
              <a:rPr lang="en-US" dirty="0"/>
              <a:t>The top node of a tree is the root node and each node, except the root, has a parent.</a:t>
            </a:r>
          </a:p>
          <a:p>
            <a:r>
              <a:rPr lang="en-US" dirty="0"/>
              <a:t> A node in a general tree (except the leaf  nodes) may have </a:t>
            </a:r>
            <a:r>
              <a:rPr lang="en-US" dirty="0">
                <a:highlight>
                  <a:srgbClr val="FFFF00"/>
                </a:highlight>
              </a:rPr>
              <a:t>zero or more sub-trees</a:t>
            </a:r>
            <a:r>
              <a:rPr lang="en-US" dirty="0"/>
              <a:t>. </a:t>
            </a:r>
          </a:p>
          <a:p>
            <a:r>
              <a:rPr lang="en-US" dirty="0"/>
              <a:t>General trees which have 3 sub-trees per node are called  </a:t>
            </a:r>
            <a:r>
              <a:rPr lang="en-US" dirty="0">
                <a:highlight>
                  <a:srgbClr val="00FF00"/>
                </a:highlight>
              </a:rPr>
              <a:t>ternary trees. </a:t>
            </a:r>
          </a:p>
          <a:p>
            <a:r>
              <a:rPr lang="en-US" dirty="0"/>
              <a:t>However, the number of sub-trees for any node may be variable. </a:t>
            </a:r>
          </a:p>
          <a:p>
            <a:r>
              <a:rPr lang="en-US" dirty="0"/>
              <a:t>For example, a node can have 1 sub-tree, whereas some other node can have 3 sub-trees</a:t>
            </a:r>
            <a:endParaRPr lang="en-IN" dirty="0"/>
          </a:p>
        </p:txBody>
      </p:sp>
      <p:pic>
        <p:nvPicPr>
          <p:cNvPr id="5" name="Content Placeholder 4">
            <a:extLst>
              <a:ext uri="{FF2B5EF4-FFF2-40B4-BE49-F238E27FC236}">
                <a16:creationId xmlns:a16="http://schemas.microsoft.com/office/drawing/2014/main" id="{4A888B57-3180-44F8-8360-BE5FC6C83ADF}"/>
              </a:ext>
            </a:extLst>
          </p:cNvPr>
          <p:cNvPicPr>
            <a:picLocks noGrp="1" noChangeAspect="1"/>
          </p:cNvPicPr>
          <p:nvPr>
            <p:ph sz="half" idx="2"/>
          </p:nvPr>
        </p:nvPicPr>
        <p:blipFill>
          <a:blip r:embed="rId2"/>
          <a:stretch>
            <a:fillRect/>
          </a:stretch>
        </p:blipFill>
        <p:spPr>
          <a:xfrm>
            <a:off x="6218238" y="1615737"/>
            <a:ext cx="5438143" cy="3761764"/>
          </a:xfrm>
          <a:prstGeom prst="rect">
            <a:avLst/>
          </a:prstGeom>
        </p:spPr>
      </p:pic>
    </p:spTree>
    <p:extLst>
      <p:ext uri="{BB962C8B-B14F-4D97-AF65-F5344CB8AC3E}">
        <p14:creationId xmlns:p14="http://schemas.microsoft.com/office/powerpoint/2010/main" val="2045671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D4D06-52E1-466D-B6F7-BBB36351EB9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CDF7460-5C47-4464-8168-AF8DA1889FC7}"/>
              </a:ext>
            </a:extLst>
          </p:cNvPr>
          <p:cNvSpPr>
            <a:spLocks noGrp="1"/>
          </p:cNvSpPr>
          <p:nvPr>
            <p:ph idx="1"/>
          </p:nvPr>
        </p:nvSpPr>
        <p:spPr/>
        <p:txBody>
          <a:bodyPr>
            <a:normAutofit fontScale="92500" lnSpcReduction="10000"/>
          </a:bodyPr>
          <a:lstStyle/>
          <a:p>
            <a:r>
              <a:rPr lang="en-US" dirty="0"/>
              <a:t>Although general trees can be represented as ADTs, there is always a problem when another </a:t>
            </a:r>
          </a:p>
          <a:p>
            <a:r>
              <a:rPr lang="en-US" dirty="0">
                <a:solidFill>
                  <a:schemeClr val="accent1"/>
                </a:solidFill>
              </a:rPr>
              <a:t>sub-tree is added to a node that already has the maximum number of sub-trees attached to it</a:t>
            </a:r>
            <a:r>
              <a:rPr lang="en-US" dirty="0"/>
              <a:t>. </a:t>
            </a:r>
          </a:p>
          <a:p>
            <a:endParaRPr lang="en-US" dirty="0"/>
          </a:p>
          <a:p>
            <a:r>
              <a:rPr lang="en-US" dirty="0"/>
              <a:t>Even the algorithms for searching, traversing, adding, and deleting nodes become much more</a:t>
            </a:r>
          </a:p>
          <a:p>
            <a:r>
              <a:rPr lang="en-US" dirty="0"/>
              <a:t> complex  as there are not </a:t>
            </a:r>
            <a:r>
              <a:rPr lang="en-US" dirty="0">
                <a:solidFill>
                  <a:schemeClr val="accent1"/>
                </a:solidFill>
              </a:rPr>
              <a:t>just two possibilities for any node but multiple possibilities</a:t>
            </a:r>
            <a:r>
              <a:rPr lang="en-US" dirty="0"/>
              <a:t>.</a:t>
            </a:r>
          </a:p>
          <a:p>
            <a:endParaRPr lang="en-US" dirty="0"/>
          </a:p>
          <a:p>
            <a:r>
              <a:rPr lang="en-US" dirty="0"/>
              <a:t>To overcome the complexities of a general tree, it may be represented as a graph data structure </a:t>
            </a:r>
          </a:p>
          <a:p>
            <a:r>
              <a:rPr lang="en-US" dirty="0"/>
              <a:t>(to be discussed later), thereby losing many of the advantages of the tree processes. </a:t>
            </a:r>
          </a:p>
          <a:p>
            <a:endParaRPr lang="en-US" dirty="0"/>
          </a:p>
          <a:p>
            <a:r>
              <a:rPr lang="en-US" dirty="0"/>
              <a:t>Therefore, a better option is to convert general trees into binary trees.</a:t>
            </a:r>
          </a:p>
        </p:txBody>
      </p:sp>
    </p:spTree>
    <p:extLst>
      <p:ext uri="{BB962C8B-B14F-4D97-AF65-F5344CB8AC3E}">
        <p14:creationId xmlns:p14="http://schemas.microsoft.com/office/powerpoint/2010/main" val="3775141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D1FC-C47C-48D1-A1B6-2120F3C8CE10}"/>
              </a:ext>
            </a:extLst>
          </p:cNvPr>
          <p:cNvSpPr>
            <a:spLocks noGrp="1"/>
          </p:cNvSpPr>
          <p:nvPr>
            <p:ph type="title"/>
          </p:nvPr>
        </p:nvSpPr>
        <p:spPr/>
        <p:txBody>
          <a:bodyPr/>
          <a:lstStyle/>
          <a:p>
            <a:r>
              <a:rPr lang="en-IN" dirty="0">
                <a:solidFill>
                  <a:srgbClr val="FF0000"/>
                </a:solidFill>
              </a:rPr>
              <a:t>9.2.2 Forests</a:t>
            </a:r>
            <a:br>
              <a:rPr lang="en-IN" dirty="0"/>
            </a:br>
            <a:endParaRPr lang="en-IN" dirty="0"/>
          </a:p>
        </p:txBody>
      </p:sp>
      <p:sp>
        <p:nvSpPr>
          <p:cNvPr id="3" name="Content Placeholder 2">
            <a:extLst>
              <a:ext uri="{FF2B5EF4-FFF2-40B4-BE49-F238E27FC236}">
                <a16:creationId xmlns:a16="http://schemas.microsoft.com/office/drawing/2014/main" id="{2E67E0D1-9445-4300-B33A-C79234992F6D}"/>
              </a:ext>
            </a:extLst>
          </p:cNvPr>
          <p:cNvSpPr>
            <a:spLocks noGrp="1"/>
          </p:cNvSpPr>
          <p:nvPr>
            <p:ph sz="half" idx="1"/>
          </p:nvPr>
        </p:nvSpPr>
        <p:spPr>
          <a:xfrm>
            <a:off x="923278" y="1845734"/>
            <a:ext cx="6258757" cy="4023360"/>
          </a:xfrm>
        </p:spPr>
        <p:txBody>
          <a:bodyPr>
            <a:normAutofit lnSpcReduction="10000"/>
          </a:bodyPr>
          <a:lstStyle/>
          <a:p>
            <a:r>
              <a:rPr lang="en-US" dirty="0">
                <a:solidFill>
                  <a:schemeClr val="tx1"/>
                </a:solidFill>
              </a:rPr>
              <a:t>A forest is a disjoint </a:t>
            </a:r>
            <a:r>
              <a:rPr lang="en-US" sz="2800" dirty="0">
                <a:solidFill>
                  <a:srgbClr val="FF0000"/>
                </a:solidFill>
              </a:rPr>
              <a:t>union of trees</a:t>
            </a:r>
            <a:r>
              <a:rPr lang="en-US" dirty="0">
                <a:solidFill>
                  <a:schemeClr val="accent1"/>
                </a:solidFill>
              </a:rPr>
              <a:t>.</a:t>
            </a:r>
          </a:p>
          <a:p>
            <a:endParaRPr lang="en-US" dirty="0">
              <a:solidFill>
                <a:schemeClr val="accent1"/>
              </a:solidFill>
            </a:endParaRPr>
          </a:p>
          <a:p>
            <a:r>
              <a:rPr lang="en-US" dirty="0"/>
              <a:t> A set of disjoint trees (or forests) is obtained </a:t>
            </a:r>
            <a:r>
              <a:rPr lang="en-US" dirty="0">
                <a:solidFill>
                  <a:srgbClr val="FF0000"/>
                </a:solidFill>
              </a:rPr>
              <a:t>by deleting the </a:t>
            </a:r>
          </a:p>
          <a:p>
            <a:r>
              <a:rPr lang="en-US" dirty="0"/>
              <a:t>root and the edges connecting the root node to nodes at level 1. </a:t>
            </a:r>
          </a:p>
          <a:p>
            <a:endParaRPr lang="en-US" dirty="0"/>
          </a:p>
          <a:p>
            <a:r>
              <a:rPr lang="en-US" dirty="0"/>
              <a:t>We have already seen that every node of a tree is the root of some sub-tree. </a:t>
            </a:r>
          </a:p>
          <a:p>
            <a:r>
              <a:rPr lang="en-US" dirty="0"/>
              <a:t>Therefore, all the sub-trees immediately below a node form a forest</a:t>
            </a:r>
            <a:endParaRPr lang="en-IN" dirty="0"/>
          </a:p>
        </p:txBody>
      </p:sp>
      <p:pic>
        <p:nvPicPr>
          <p:cNvPr id="6" name="Content Placeholder 5">
            <a:extLst>
              <a:ext uri="{FF2B5EF4-FFF2-40B4-BE49-F238E27FC236}">
                <a16:creationId xmlns:a16="http://schemas.microsoft.com/office/drawing/2014/main" id="{CBFBEFA9-595D-47E8-B05E-D07ACF3EBE72}"/>
              </a:ext>
            </a:extLst>
          </p:cNvPr>
          <p:cNvPicPr>
            <a:picLocks noGrp="1" noChangeAspect="1"/>
          </p:cNvPicPr>
          <p:nvPr>
            <p:ph sz="half" idx="2"/>
          </p:nvPr>
        </p:nvPicPr>
        <p:blipFill>
          <a:blip r:embed="rId2"/>
          <a:stretch>
            <a:fillRect/>
          </a:stretch>
        </p:blipFill>
        <p:spPr>
          <a:xfrm>
            <a:off x="7466120" y="3355759"/>
            <a:ext cx="4074851" cy="2513334"/>
          </a:xfrm>
        </p:spPr>
      </p:pic>
      <p:pic>
        <p:nvPicPr>
          <p:cNvPr id="7" name="Picture 6">
            <a:extLst>
              <a:ext uri="{FF2B5EF4-FFF2-40B4-BE49-F238E27FC236}">
                <a16:creationId xmlns:a16="http://schemas.microsoft.com/office/drawing/2014/main" id="{FD4345C6-EAFB-4454-A20E-729171218564}"/>
              </a:ext>
            </a:extLst>
          </p:cNvPr>
          <p:cNvPicPr>
            <a:picLocks noChangeAspect="1"/>
          </p:cNvPicPr>
          <p:nvPr/>
        </p:nvPicPr>
        <p:blipFill>
          <a:blip r:embed="rId3"/>
          <a:stretch>
            <a:fillRect/>
          </a:stretch>
        </p:blipFill>
        <p:spPr>
          <a:xfrm>
            <a:off x="7634240" y="514905"/>
            <a:ext cx="3702544" cy="2513334"/>
          </a:xfrm>
          <a:prstGeom prst="rect">
            <a:avLst/>
          </a:prstGeom>
        </p:spPr>
      </p:pic>
      <p:pic>
        <p:nvPicPr>
          <p:cNvPr id="8" name="Picture 7">
            <a:extLst>
              <a:ext uri="{FF2B5EF4-FFF2-40B4-BE49-F238E27FC236}">
                <a16:creationId xmlns:a16="http://schemas.microsoft.com/office/drawing/2014/main" id="{3408CC17-5A3E-4BBC-BA05-E17BB0F61F19}"/>
              </a:ext>
            </a:extLst>
          </p:cNvPr>
          <p:cNvPicPr>
            <a:picLocks noChangeAspect="1"/>
          </p:cNvPicPr>
          <p:nvPr/>
        </p:nvPicPr>
        <p:blipFill>
          <a:blip r:embed="rId3"/>
          <a:stretch>
            <a:fillRect/>
          </a:stretch>
        </p:blipFill>
        <p:spPr>
          <a:xfrm>
            <a:off x="7634240" y="480693"/>
            <a:ext cx="3702544" cy="2513334"/>
          </a:xfrm>
          <a:prstGeom prst="rect">
            <a:avLst/>
          </a:prstGeom>
        </p:spPr>
      </p:pic>
      <p:pic>
        <p:nvPicPr>
          <p:cNvPr id="9" name="Picture 8">
            <a:extLst>
              <a:ext uri="{FF2B5EF4-FFF2-40B4-BE49-F238E27FC236}">
                <a16:creationId xmlns:a16="http://schemas.microsoft.com/office/drawing/2014/main" id="{933B187B-AFA8-451E-921D-D7C27FED8891}"/>
              </a:ext>
            </a:extLst>
          </p:cNvPr>
          <p:cNvPicPr>
            <a:picLocks noChangeAspect="1"/>
          </p:cNvPicPr>
          <p:nvPr/>
        </p:nvPicPr>
        <p:blipFill>
          <a:blip r:embed="rId3"/>
          <a:stretch>
            <a:fillRect/>
          </a:stretch>
        </p:blipFill>
        <p:spPr>
          <a:xfrm>
            <a:off x="7786640" y="633093"/>
            <a:ext cx="3702544" cy="2513334"/>
          </a:xfrm>
          <a:prstGeom prst="rect">
            <a:avLst/>
          </a:prstGeom>
        </p:spPr>
      </p:pic>
      <p:pic>
        <p:nvPicPr>
          <p:cNvPr id="10" name="Picture 9">
            <a:extLst>
              <a:ext uri="{FF2B5EF4-FFF2-40B4-BE49-F238E27FC236}">
                <a16:creationId xmlns:a16="http://schemas.microsoft.com/office/drawing/2014/main" id="{DA39E9BA-5A30-456D-874A-C90D4510E6DC}"/>
              </a:ext>
            </a:extLst>
          </p:cNvPr>
          <p:cNvPicPr>
            <a:picLocks noChangeAspect="1"/>
          </p:cNvPicPr>
          <p:nvPr/>
        </p:nvPicPr>
        <p:blipFill>
          <a:blip r:embed="rId3"/>
          <a:stretch>
            <a:fillRect/>
          </a:stretch>
        </p:blipFill>
        <p:spPr>
          <a:xfrm>
            <a:off x="7838427" y="589067"/>
            <a:ext cx="3702544" cy="2513334"/>
          </a:xfrm>
          <a:prstGeom prst="rect">
            <a:avLst/>
          </a:prstGeom>
        </p:spPr>
      </p:pic>
    </p:spTree>
    <p:extLst>
      <p:ext uri="{BB962C8B-B14F-4D97-AF65-F5344CB8AC3E}">
        <p14:creationId xmlns:p14="http://schemas.microsoft.com/office/powerpoint/2010/main" val="2713722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E845A-2C7D-4BC0-90A7-0480D7A14518}"/>
              </a:ext>
            </a:extLst>
          </p:cNvPr>
          <p:cNvSpPr>
            <a:spLocks noGrp="1"/>
          </p:cNvSpPr>
          <p:nvPr>
            <p:ph type="title"/>
          </p:nvPr>
        </p:nvSpPr>
        <p:spPr>
          <a:xfrm>
            <a:off x="1097280" y="286604"/>
            <a:ext cx="10058400" cy="858616"/>
          </a:xfrm>
        </p:spPr>
        <p:txBody>
          <a:bodyPr/>
          <a:lstStyle/>
          <a:p>
            <a:endParaRPr lang="en-IN" dirty="0"/>
          </a:p>
        </p:txBody>
      </p:sp>
      <p:sp>
        <p:nvSpPr>
          <p:cNvPr id="3" name="Content Placeholder 2">
            <a:extLst>
              <a:ext uri="{FF2B5EF4-FFF2-40B4-BE49-F238E27FC236}">
                <a16:creationId xmlns:a16="http://schemas.microsoft.com/office/drawing/2014/main" id="{31034A43-F4FF-407D-8CE2-C230B177ED53}"/>
              </a:ext>
            </a:extLst>
          </p:cNvPr>
          <p:cNvSpPr>
            <a:spLocks noGrp="1"/>
          </p:cNvSpPr>
          <p:nvPr>
            <p:ph sz="half" idx="1"/>
          </p:nvPr>
        </p:nvSpPr>
        <p:spPr>
          <a:xfrm>
            <a:off x="1097278" y="1845734"/>
            <a:ext cx="6772373" cy="4023360"/>
          </a:xfrm>
        </p:spPr>
        <p:txBody>
          <a:bodyPr>
            <a:normAutofit fontScale="92500" lnSpcReduction="10000"/>
          </a:bodyPr>
          <a:lstStyle/>
          <a:p>
            <a:r>
              <a:rPr lang="en-US" dirty="0"/>
              <a:t>A forest can also be defined as an ordered set of </a:t>
            </a:r>
            <a:r>
              <a:rPr lang="en-US" dirty="0">
                <a:solidFill>
                  <a:srgbClr val="FF0000"/>
                </a:solidFill>
              </a:rPr>
              <a:t>zero or more general trees. </a:t>
            </a:r>
          </a:p>
          <a:p>
            <a:r>
              <a:rPr lang="en-US" dirty="0"/>
              <a:t>While a general </a:t>
            </a:r>
            <a:r>
              <a:rPr lang="en-US" sz="2400" u="sng" dirty="0">
                <a:solidFill>
                  <a:srgbClr val="FF0000"/>
                </a:solidFill>
              </a:rPr>
              <a:t>tree must have a root</a:t>
            </a:r>
            <a:r>
              <a:rPr lang="en-US" dirty="0"/>
              <a:t>, a forest </a:t>
            </a:r>
          </a:p>
          <a:p>
            <a:r>
              <a:rPr lang="en-US" dirty="0"/>
              <a:t>on the other hand may be empty because by definition it is a set, and sets can be empty.</a:t>
            </a:r>
          </a:p>
          <a:p>
            <a:r>
              <a:rPr lang="en-US" dirty="0"/>
              <a:t>We can convert a forest into a tree by adding a single node as the root node of the tree. </a:t>
            </a:r>
          </a:p>
          <a:p>
            <a:r>
              <a:rPr lang="en-US" dirty="0"/>
              <a:t>For example, Fig. 9.2(a) shows a </a:t>
            </a:r>
          </a:p>
          <a:p>
            <a:r>
              <a:rPr lang="en-US" dirty="0"/>
              <a:t>forest and Fig. 9.2(b) shows the corresponding tree.</a:t>
            </a:r>
          </a:p>
          <a:p>
            <a:r>
              <a:rPr lang="en-US" dirty="0"/>
              <a:t>Similarly, we can convert a general tree into a forest by </a:t>
            </a:r>
          </a:p>
          <a:p>
            <a:r>
              <a:rPr lang="en-US" dirty="0"/>
              <a:t>deleting the root node of the tree. </a:t>
            </a:r>
          </a:p>
          <a:p>
            <a:endParaRPr lang="en-IN" dirty="0"/>
          </a:p>
        </p:txBody>
      </p:sp>
      <p:pic>
        <p:nvPicPr>
          <p:cNvPr id="5" name="Content Placeholder 5">
            <a:extLst>
              <a:ext uri="{FF2B5EF4-FFF2-40B4-BE49-F238E27FC236}">
                <a16:creationId xmlns:a16="http://schemas.microsoft.com/office/drawing/2014/main" id="{B4EB80E7-26F1-4252-907A-F41C7BC2A607}"/>
              </a:ext>
            </a:extLst>
          </p:cNvPr>
          <p:cNvPicPr>
            <a:picLocks noGrp="1" noChangeAspect="1"/>
          </p:cNvPicPr>
          <p:nvPr>
            <p:ph sz="half" idx="2"/>
          </p:nvPr>
        </p:nvPicPr>
        <p:blipFill>
          <a:blip r:embed="rId2"/>
          <a:stretch>
            <a:fillRect/>
          </a:stretch>
        </p:blipFill>
        <p:spPr>
          <a:xfrm>
            <a:off x="7892248" y="3568824"/>
            <a:ext cx="3773010" cy="2300270"/>
          </a:xfrm>
        </p:spPr>
      </p:pic>
      <p:pic>
        <p:nvPicPr>
          <p:cNvPr id="11" name="Picture 10">
            <a:extLst>
              <a:ext uri="{FF2B5EF4-FFF2-40B4-BE49-F238E27FC236}">
                <a16:creationId xmlns:a16="http://schemas.microsoft.com/office/drawing/2014/main" id="{990C5E72-9422-4AE5-A827-A36725BE54B3}"/>
              </a:ext>
            </a:extLst>
          </p:cNvPr>
          <p:cNvPicPr>
            <a:picLocks noChangeAspect="1"/>
          </p:cNvPicPr>
          <p:nvPr/>
        </p:nvPicPr>
        <p:blipFill>
          <a:blip r:embed="rId3"/>
          <a:stretch>
            <a:fillRect/>
          </a:stretch>
        </p:blipFill>
        <p:spPr>
          <a:xfrm>
            <a:off x="7869651" y="634531"/>
            <a:ext cx="3286029" cy="2654646"/>
          </a:xfrm>
          <a:prstGeom prst="rect">
            <a:avLst/>
          </a:prstGeom>
        </p:spPr>
      </p:pic>
    </p:spTree>
    <p:extLst>
      <p:ext uri="{BB962C8B-B14F-4D97-AF65-F5344CB8AC3E}">
        <p14:creationId xmlns:p14="http://schemas.microsoft.com/office/powerpoint/2010/main" val="3593889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D51A6-C65E-41EB-A2D4-CB1CF9CDBFEB}"/>
              </a:ext>
            </a:extLst>
          </p:cNvPr>
          <p:cNvSpPr>
            <a:spLocks noGrp="1"/>
          </p:cNvSpPr>
          <p:nvPr>
            <p:ph type="title"/>
          </p:nvPr>
        </p:nvSpPr>
        <p:spPr/>
        <p:txBody>
          <a:bodyPr/>
          <a:lstStyle/>
          <a:p>
            <a:r>
              <a:rPr lang="en-IN" dirty="0"/>
              <a:t>9.2.3 Binary Trees</a:t>
            </a:r>
            <a:br>
              <a:rPr lang="en-IN" dirty="0"/>
            </a:br>
            <a:endParaRPr lang="en-IN" dirty="0"/>
          </a:p>
        </p:txBody>
      </p:sp>
      <p:sp>
        <p:nvSpPr>
          <p:cNvPr id="3" name="Content Placeholder 2">
            <a:extLst>
              <a:ext uri="{FF2B5EF4-FFF2-40B4-BE49-F238E27FC236}">
                <a16:creationId xmlns:a16="http://schemas.microsoft.com/office/drawing/2014/main" id="{72F72817-BC43-48F9-A9E3-FF774AFC4F46}"/>
              </a:ext>
            </a:extLst>
          </p:cNvPr>
          <p:cNvSpPr>
            <a:spLocks noGrp="1"/>
          </p:cNvSpPr>
          <p:nvPr>
            <p:ph sz="half" idx="1"/>
          </p:nvPr>
        </p:nvSpPr>
        <p:spPr>
          <a:xfrm>
            <a:off x="363984" y="1845734"/>
            <a:ext cx="6942337" cy="4324247"/>
          </a:xfrm>
        </p:spPr>
        <p:txBody>
          <a:bodyPr>
            <a:normAutofit/>
          </a:bodyPr>
          <a:lstStyle/>
          <a:p>
            <a:r>
              <a:rPr lang="en-US" dirty="0"/>
              <a:t>A binary tree is a data structure that is defined as a </a:t>
            </a:r>
            <a:r>
              <a:rPr lang="en-US" sz="2400" u="sng" dirty="0">
                <a:solidFill>
                  <a:srgbClr val="FF0000"/>
                </a:solidFill>
              </a:rPr>
              <a:t>collection of elements called nodes.</a:t>
            </a:r>
            <a:endParaRPr lang="en-US" u="sng" dirty="0">
              <a:solidFill>
                <a:srgbClr val="FF0000"/>
              </a:solidFill>
            </a:endParaRPr>
          </a:p>
          <a:p>
            <a:r>
              <a:rPr lang="en-US" dirty="0"/>
              <a:t> In a binary tree, the topmost element is </a:t>
            </a:r>
            <a:r>
              <a:rPr lang="en-US" b="1" u="sng" dirty="0">
                <a:solidFill>
                  <a:srgbClr val="FF0000"/>
                </a:solidFill>
              </a:rPr>
              <a:t>called the root node</a:t>
            </a:r>
            <a:r>
              <a:rPr lang="en-US" dirty="0"/>
              <a:t>, and each node </a:t>
            </a:r>
            <a:r>
              <a:rPr lang="en-US" sz="2400" dirty="0">
                <a:solidFill>
                  <a:srgbClr val="FF0000"/>
                </a:solidFill>
              </a:rPr>
              <a:t>has 0, 1, or at the most 2 children.</a:t>
            </a:r>
            <a:r>
              <a:rPr lang="en-US" dirty="0"/>
              <a:t> </a:t>
            </a:r>
          </a:p>
          <a:p>
            <a:r>
              <a:rPr lang="en-US" dirty="0"/>
              <a:t>A node that has </a:t>
            </a:r>
            <a:r>
              <a:rPr lang="en-US" sz="2400" u="sng" dirty="0">
                <a:solidFill>
                  <a:srgbClr val="00B0F0"/>
                </a:solidFill>
              </a:rPr>
              <a:t>zero children is called a leaf node </a:t>
            </a:r>
            <a:r>
              <a:rPr lang="en-US" dirty="0"/>
              <a:t>or </a:t>
            </a:r>
            <a:r>
              <a:rPr lang="en-US" sz="2400" dirty="0">
                <a:solidFill>
                  <a:schemeClr val="bg2">
                    <a:lumMod val="50000"/>
                  </a:schemeClr>
                </a:solidFill>
              </a:rPr>
              <a:t>a terminal node. </a:t>
            </a:r>
            <a:endParaRPr lang="en-US" dirty="0">
              <a:solidFill>
                <a:schemeClr val="bg2">
                  <a:lumMod val="50000"/>
                </a:schemeClr>
              </a:solidFill>
            </a:endParaRPr>
          </a:p>
          <a:p>
            <a:r>
              <a:rPr lang="en-US" dirty="0"/>
              <a:t>Every node contains a </a:t>
            </a:r>
            <a:r>
              <a:rPr lang="en-US" sz="2400" u="sng" dirty="0">
                <a:solidFill>
                  <a:srgbClr val="FF0000"/>
                </a:solidFill>
              </a:rPr>
              <a:t>data element</a:t>
            </a:r>
            <a:r>
              <a:rPr lang="en-US" dirty="0"/>
              <a:t>, a left pointer which points to the left child, and a right pointer which points to the right child. </a:t>
            </a:r>
          </a:p>
          <a:p>
            <a:r>
              <a:rPr lang="en-US" dirty="0"/>
              <a:t>The root element is pointed by a 'root' pointer. If </a:t>
            </a:r>
            <a:r>
              <a:rPr lang="en-US" sz="2400" b="1" dirty="0">
                <a:solidFill>
                  <a:srgbClr val="00B0F0"/>
                </a:solidFill>
              </a:rPr>
              <a:t>root = NULL</a:t>
            </a:r>
            <a:r>
              <a:rPr lang="en-US" dirty="0"/>
              <a:t>, then it means the </a:t>
            </a:r>
            <a:r>
              <a:rPr lang="en-US" sz="2400" u="sng" dirty="0">
                <a:solidFill>
                  <a:srgbClr val="00B0F0"/>
                </a:solidFill>
              </a:rPr>
              <a:t>tree is empty.</a:t>
            </a:r>
            <a:endParaRPr lang="en-IN" u="sng" dirty="0">
              <a:solidFill>
                <a:srgbClr val="00B0F0"/>
              </a:solidFill>
            </a:endParaRPr>
          </a:p>
        </p:txBody>
      </p:sp>
      <p:sp>
        <p:nvSpPr>
          <p:cNvPr id="4" name="Content Placeholder 3">
            <a:extLst>
              <a:ext uri="{FF2B5EF4-FFF2-40B4-BE49-F238E27FC236}">
                <a16:creationId xmlns:a16="http://schemas.microsoft.com/office/drawing/2014/main" id="{54FB39E9-47F8-4894-8947-A4655C13B983}"/>
              </a:ext>
            </a:extLst>
          </p:cNvPr>
          <p:cNvSpPr>
            <a:spLocks noGrp="1"/>
          </p:cNvSpPr>
          <p:nvPr>
            <p:ph sz="half" idx="2"/>
          </p:nvPr>
        </p:nvSpPr>
        <p:spPr>
          <a:xfrm>
            <a:off x="7714694" y="1845735"/>
            <a:ext cx="3440985" cy="4023360"/>
          </a:xfrm>
        </p:spPr>
        <p:txBody>
          <a:bodyPr>
            <a:normAutofit/>
          </a:bodyPr>
          <a:lstStyle/>
          <a:p>
            <a:endParaRPr lang="en-IN" dirty="0"/>
          </a:p>
        </p:txBody>
      </p:sp>
    </p:spTree>
    <p:extLst>
      <p:ext uri="{BB962C8B-B14F-4D97-AF65-F5344CB8AC3E}">
        <p14:creationId xmlns:p14="http://schemas.microsoft.com/office/powerpoint/2010/main" val="1646339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548C0D-BC43-4DCD-9659-36B9D2124723}"/>
              </a:ext>
            </a:extLst>
          </p:cNvPr>
          <p:cNvPicPr>
            <a:picLocks noChangeAspect="1"/>
          </p:cNvPicPr>
          <p:nvPr/>
        </p:nvPicPr>
        <p:blipFill>
          <a:blip r:embed="rId2"/>
          <a:stretch>
            <a:fillRect/>
          </a:stretch>
        </p:blipFill>
        <p:spPr>
          <a:xfrm>
            <a:off x="7872985" y="582152"/>
            <a:ext cx="3584130" cy="2580147"/>
          </a:xfrm>
          <a:prstGeom prst="rect">
            <a:avLst/>
          </a:prstGeom>
        </p:spPr>
      </p:pic>
      <p:sp>
        <p:nvSpPr>
          <p:cNvPr id="2" name="Title 1">
            <a:extLst>
              <a:ext uri="{FF2B5EF4-FFF2-40B4-BE49-F238E27FC236}">
                <a16:creationId xmlns:a16="http://schemas.microsoft.com/office/drawing/2014/main" id="{54A0015B-DE79-4C29-8ABB-74794EC49FC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26440B1-A533-41EE-B0E0-AF530769FD5C}"/>
              </a:ext>
            </a:extLst>
          </p:cNvPr>
          <p:cNvSpPr>
            <a:spLocks noGrp="1"/>
          </p:cNvSpPr>
          <p:nvPr>
            <p:ph sz="half" idx="1"/>
          </p:nvPr>
        </p:nvSpPr>
        <p:spPr>
          <a:xfrm>
            <a:off x="734885" y="1845734"/>
            <a:ext cx="6917666" cy="4023360"/>
          </a:xfrm>
        </p:spPr>
        <p:txBody>
          <a:bodyPr>
            <a:normAutofit/>
          </a:bodyPr>
          <a:lstStyle/>
          <a:p>
            <a:r>
              <a:rPr lang="en-US" dirty="0"/>
              <a:t>Figure 9.3 shows a binary tree. In the figure, R is the root node and the two trees </a:t>
            </a:r>
            <a:r>
              <a:rPr lang="en-US" dirty="0">
                <a:solidFill>
                  <a:srgbClr val="00B0F0"/>
                </a:solidFill>
              </a:rPr>
              <a:t>T1 and T2 </a:t>
            </a:r>
            <a:r>
              <a:rPr lang="en-US" dirty="0"/>
              <a:t>are called the </a:t>
            </a:r>
            <a:r>
              <a:rPr lang="en-US" sz="2400" dirty="0">
                <a:solidFill>
                  <a:srgbClr val="FF0000"/>
                </a:solidFill>
              </a:rPr>
              <a:t>left and right sub-trees of R.</a:t>
            </a:r>
          </a:p>
          <a:p>
            <a:r>
              <a:rPr lang="en-US" dirty="0"/>
              <a:t> </a:t>
            </a:r>
            <a:r>
              <a:rPr lang="en-US" dirty="0">
                <a:solidFill>
                  <a:srgbClr val="FF0000"/>
                </a:solidFill>
              </a:rPr>
              <a:t>T1 </a:t>
            </a:r>
            <a:r>
              <a:rPr lang="en-US" dirty="0"/>
              <a:t>is said to be the </a:t>
            </a:r>
            <a:r>
              <a:rPr lang="en-US" dirty="0">
                <a:solidFill>
                  <a:srgbClr val="FF0000"/>
                </a:solidFill>
              </a:rPr>
              <a:t>left successor </a:t>
            </a:r>
            <a:r>
              <a:rPr lang="en-US" dirty="0"/>
              <a:t>of R. Likewise, </a:t>
            </a:r>
            <a:r>
              <a:rPr lang="en-US" dirty="0">
                <a:solidFill>
                  <a:srgbClr val="FF0000"/>
                </a:solidFill>
              </a:rPr>
              <a:t>T2 is called the right successor of R.</a:t>
            </a:r>
          </a:p>
          <a:p>
            <a:r>
              <a:rPr lang="en-US" dirty="0"/>
              <a:t>Note that the left sub-tree of the root node consists of the nodes: </a:t>
            </a:r>
            <a:r>
              <a:rPr lang="en-US" dirty="0">
                <a:solidFill>
                  <a:srgbClr val="FF0000"/>
                </a:solidFill>
              </a:rPr>
              <a:t>2, 4, 5, 8, and 9</a:t>
            </a:r>
            <a:r>
              <a:rPr lang="en-US" dirty="0"/>
              <a:t>. </a:t>
            </a:r>
          </a:p>
          <a:p>
            <a:r>
              <a:rPr lang="en-US" dirty="0"/>
              <a:t>Similarly, the right sub-tree of the root node consists of nodes: </a:t>
            </a:r>
            <a:r>
              <a:rPr lang="en-US" dirty="0">
                <a:solidFill>
                  <a:srgbClr val="FF0000"/>
                </a:solidFill>
              </a:rPr>
              <a:t>3, 6, 7, 10, 11, and 12</a:t>
            </a:r>
            <a:endParaRPr lang="en-IN" dirty="0">
              <a:solidFill>
                <a:srgbClr val="FF0000"/>
              </a:solidFill>
            </a:endParaRPr>
          </a:p>
        </p:txBody>
      </p:sp>
      <p:pic>
        <p:nvPicPr>
          <p:cNvPr id="6" name="Content Placeholder 5">
            <a:extLst>
              <a:ext uri="{FF2B5EF4-FFF2-40B4-BE49-F238E27FC236}">
                <a16:creationId xmlns:a16="http://schemas.microsoft.com/office/drawing/2014/main" id="{E36B5CE9-403D-4BB8-AF8B-FB8FE50EE586}"/>
              </a:ext>
            </a:extLst>
          </p:cNvPr>
          <p:cNvPicPr>
            <a:picLocks noGrp="1" noChangeAspect="1"/>
          </p:cNvPicPr>
          <p:nvPr>
            <p:ph sz="half" idx="2"/>
          </p:nvPr>
        </p:nvPicPr>
        <p:blipFill>
          <a:blip r:embed="rId3"/>
          <a:stretch>
            <a:fillRect/>
          </a:stretch>
        </p:blipFill>
        <p:spPr>
          <a:xfrm>
            <a:off x="8256715" y="3585863"/>
            <a:ext cx="3200400" cy="2411247"/>
          </a:xfrm>
        </p:spPr>
      </p:pic>
    </p:spTree>
    <p:extLst>
      <p:ext uri="{BB962C8B-B14F-4D97-AF65-F5344CB8AC3E}">
        <p14:creationId xmlns:p14="http://schemas.microsoft.com/office/powerpoint/2010/main" val="993006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75565-7EBF-4A55-AF28-E7AE2ADE89D5}"/>
              </a:ext>
            </a:extLst>
          </p:cNvPr>
          <p:cNvSpPr>
            <a:spLocks noGrp="1"/>
          </p:cNvSpPr>
          <p:nvPr>
            <p:ph type="title"/>
          </p:nvPr>
        </p:nvSpPr>
        <p:spPr>
          <a:xfrm>
            <a:off x="1097280" y="286604"/>
            <a:ext cx="10058400" cy="645552"/>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6F6E4833-F71F-493A-82E3-37CD3652ED67}"/>
              </a:ext>
            </a:extLst>
          </p:cNvPr>
          <p:cNvSpPr>
            <a:spLocks noGrp="1"/>
          </p:cNvSpPr>
          <p:nvPr>
            <p:ph sz="half" idx="1"/>
          </p:nvPr>
        </p:nvSpPr>
        <p:spPr>
          <a:xfrm>
            <a:off x="426128" y="1811044"/>
            <a:ext cx="8566952" cy="4687410"/>
          </a:xfrm>
        </p:spPr>
        <p:txBody>
          <a:bodyPr>
            <a:normAutofit fontScale="92500" lnSpcReduction="20000"/>
          </a:bodyPr>
          <a:lstStyle/>
          <a:p>
            <a:r>
              <a:rPr lang="en-US" dirty="0"/>
              <a:t>In the tree, root node 1 has two successors: 2 and 3. </a:t>
            </a:r>
          </a:p>
          <a:p>
            <a:r>
              <a:rPr lang="en-US" dirty="0"/>
              <a:t>Node 2 has two successor nodes: 4 and 5. </a:t>
            </a:r>
          </a:p>
          <a:p>
            <a:r>
              <a:rPr lang="en-US" dirty="0"/>
              <a:t>Node 4 has two successors: 8 and 9.</a:t>
            </a:r>
          </a:p>
          <a:p>
            <a:r>
              <a:rPr lang="en-US" dirty="0"/>
              <a:t> Node 5 has no successor. </a:t>
            </a:r>
          </a:p>
          <a:p>
            <a:r>
              <a:rPr lang="en-US" dirty="0"/>
              <a:t>Node 3 has two successor nodes: 6 and 7. </a:t>
            </a:r>
          </a:p>
          <a:p>
            <a:r>
              <a:rPr lang="en-US" dirty="0"/>
              <a:t>Node 6 has two successors: 10 and 11. </a:t>
            </a:r>
          </a:p>
          <a:p>
            <a:r>
              <a:rPr lang="en-US" dirty="0"/>
              <a:t>Finally, node 7 has only one successor: 12.</a:t>
            </a:r>
          </a:p>
          <a:p>
            <a:r>
              <a:rPr lang="en-US" dirty="0"/>
              <a:t>A binary tree is </a:t>
            </a:r>
            <a:r>
              <a:rPr lang="en-US" dirty="0">
                <a:solidFill>
                  <a:srgbClr val="FF0000"/>
                </a:solidFill>
              </a:rPr>
              <a:t>recursive by definition </a:t>
            </a:r>
            <a:r>
              <a:rPr lang="en-US" dirty="0"/>
              <a:t>as every node in the tree contains a left sub-tree and a right sub-tree. </a:t>
            </a:r>
          </a:p>
          <a:p>
            <a:r>
              <a:rPr lang="en-US" dirty="0"/>
              <a:t>Even the </a:t>
            </a:r>
            <a:r>
              <a:rPr lang="en-US" dirty="0">
                <a:solidFill>
                  <a:srgbClr val="FF0000"/>
                </a:solidFill>
              </a:rPr>
              <a:t>terminal nodes/leaf node  </a:t>
            </a:r>
            <a:r>
              <a:rPr lang="en-US" dirty="0"/>
              <a:t>contain an empty left sub-tree and an empty right sub-tree. </a:t>
            </a:r>
          </a:p>
          <a:p>
            <a:r>
              <a:rPr lang="en-US" dirty="0"/>
              <a:t>Look at Fig. 9.3, nodes </a:t>
            </a:r>
            <a:r>
              <a:rPr lang="en-US" dirty="0">
                <a:solidFill>
                  <a:srgbClr val="FF0000"/>
                </a:solidFill>
              </a:rPr>
              <a:t>5, 8, 9, 10, 11, and 12 </a:t>
            </a:r>
            <a:r>
              <a:rPr lang="en-US" dirty="0"/>
              <a:t>have </a:t>
            </a:r>
            <a:r>
              <a:rPr lang="en-US" sz="2200" u="sng" dirty="0">
                <a:solidFill>
                  <a:srgbClr val="FF0000"/>
                </a:solidFill>
              </a:rPr>
              <a:t>no successors and thus said to have empty sub-trees.</a:t>
            </a:r>
            <a:endParaRPr lang="en-IN" u="sng" dirty="0">
              <a:solidFill>
                <a:srgbClr val="FF0000"/>
              </a:solidFill>
            </a:endParaRPr>
          </a:p>
        </p:txBody>
      </p:sp>
      <p:pic>
        <p:nvPicPr>
          <p:cNvPr id="6" name="Content Placeholder 5">
            <a:extLst>
              <a:ext uri="{FF2B5EF4-FFF2-40B4-BE49-F238E27FC236}">
                <a16:creationId xmlns:a16="http://schemas.microsoft.com/office/drawing/2014/main" id="{FFFFD80E-F62D-45A1-9889-070C26D874BD}"/>
              </a:ext>
            </a:extLst>
          </p:cNvPr>
          <p:cNvPicPr>
            <a:picLocks noGrp="1" noChangeAspect="1"/>
          </p:cNvPicPr>
          <p:nvPr>
            <p:ph sz="half" idx="2"/>
          </p:nvPr>
        </p:nvPicPr>
        <p:blipFill>
          <a:blip r:embed="rId2"/>
          <a:stretch>
            <a:fillRect/>
          </a:stretch>
        </p:blipFill>
        <p:spPr>
          <a:xfrm>
            <a:off x="8993080" y="1737360"/>
            <a:ext cx="2677587" cy="2918298"/>
          </a:xfrm>
        </p:spPr>
      </p:pic>
    </p:spTree>
    <p:extLst>
      <p:ext uri="{BB962C8B-B14F-4D97-AF65-F5344CB8AC3E}">
        <p14:creationId xmlns:p14="http://schemas.microsoft.com/office/powerpoint/2010/main" val="1853996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DA90B-E6BD-40E3-9656-77AB0497CB51}"/>
              </a:ext>
            </a:extLst>
          </p:cNvPr>
          <p:cNvSpPr>
            <a:spLocks noGrp="1"/>
          </p:cNvSpPr>
          <p:nvPr>
            <p:ph type="title"/>
          </p:nvPr>
        </p:nvSpPr>
        <p:spPr>
          <a:xfrm>
            <a:off x="677333" y="304800"/>
            <a:ext cx="10478347" cy="1432560"/>
          </a:xfrm>
        </p:spPr>
        <p:txBody>
          <a:bodyPr>
            <a:normAutofit fontScale="90000"/>
          </a:bodyPr>
          <a:lstStyle/>
          <a:p>
            <a:br>
              <a:rPr lang="en-US" sz="2400" dirty="0">
                <a:solidFill>
                  <a:srgbClr val="FF0000"/>
                </a:solidFill>
              </a:rPr>
            </a:br>
            <a:r>
              <a:rPr lang="en-US" sz="2400" dirty="0">
                <a:solidFill>
                  <a:srgbClr val="FF0000"/>
                </a:solidFill>
              </a:rPr>
              <a:t>Example –of tree data </a:t>
            </a:r>
            <a:r>
              <a:rPr lang="en-US" sz="2400" dirty="0" err="1">
                <a:solidFill>
                  <a:srgbClr val="FF0000"/>
                </a:solidFill>
              </a:rPr>
              <a:t>stcuture</a:t>
            </a:r>
            <a:r>
              <a:rPr lang="en-US" sz="2400" dirty="0">
                <a:solidFill>
                  <a:srgbClr val="FF0000"/>
                </a:solidFill>
              </a:rPr>
              <a:t> </a:t>
            </a:r>
            <a:br>
              <a:rPr lang="en-US" sz="2400" dirty="0">
                <a:solidFill>
                  <a:srgbClr val="FF0000"/>
                </a:solidFill>
              </a:rPr>
            </a:br>
            <a:r>
              <a:rPr lang="en-US" sz="2400" dirty="0">
                <a:solidFill>
                  <a:srgbClr val="FF0000"/>
                </a:solidFill>
              </a:rPr>
              <a:t>A tree is also one of the data structures that represent hierarchical data. Suppose we want to show the employees and their positions in the hierarchical form then it </a:t>
            </a:r>
            <a:r>
              <a:rPr lang="en-US" sz="2400" dirty="0" err="1">
                <a:solidFill>
                  <a:srgbClr val="FF0000"/>
                </a:solidFill>
              </a:rPr>
              <a:t>canrepresented</a:t>
            </a:r>
            <a:r>
              <a:rPr lang="en-US" sz="2400" dirty="0">
                <a:solidFill>
                  <a:srgbClr val="FF0000"/>
                </a:solidFill>
              </a:rPr>
              <a:t> as shown below</a:t>
            </a:r>
            <a:r>
              <a:rPr lang="en-US" dirty="0"/>
              <a:t>:</a:t>
            </a:r>
            <a:endParaRPr lang="en-IN" dirty="0"/>
          </a:p>
        </p:txBody>
      </p:sp>
      <p:pic>
        <p:nvPicPr>
          <p:cNvPr id="4" name="Content Placeholder 3">
            <a:extLst>
              <a:ext uri="{FF2B5EF4-FFF2-40B4-BE49-F238E27FC236}">
                <a16:creationId xmlns:a16="http://schemas.microsoft.com/office/drawing/2014/main" id="{2A72F22B-23BF-4418-8BFF-9E8EC6ED2D53}"/>
              </a:ext>
            </a:extLst>
          </p:cNvPr>
          <p:cNvPicPr>
            <a:picLocks noGrp="1" noChangeAspect="1"/>
          </p:cNvPicPr>
          <p:nvPr>
            <p:ph idx="1"/>
          </p:nvPr>
        </p:nvPicPr>
        <p:blipFill>
          <a:blip r:embed="rId2"/>
          <a:stretch>
            <a:fillRect/>
          </a:stretch>
        </p:blipFill>
        <p:spPr>
          <a:xfrm>
            <a:off x="964930" y="2692400"/>
            <a:ext cx="3251471" cy="3168122"/>
          </a:xfrm>
          <a:prstGeom prst="rect">
            <a:avLst/>
          </a:prstGeom>
        </p:spPr>
      </p:pic>
      <p:pic>
        <p:nvPicPr>
          <p:cNvPr id="5" name="Picture 4">
            <a:extLst>
              <a:ext uri="{FF2B5EF4-FFF2-40B4-BE49-F238E27FC236}">
                <a16:creationId xmlns:a16="http://schemas.microsoft.com/office/drawing/2014/main" id="{A4C27E8E-1EA4-471D-B678-5A627B45B675}"/>
              </a:ext>
            </a:extLst>
          </p:cNvPr>
          <p:cNvPicPr>
            <a:picLocks noChangeAspect="1"/>
          </p:cNvPicPr>
          <p:nvPr/>
        </p:nvPicPr>
        <p:blipFill>
          <a:blip r:embed="rId3"/>
          <a:stretch>
            <a:fillRect/>
          </a:stretch>
        </p:blipFill>
        <p:spPr>
          <a:xfrm>
            <a:off x="4876800" y="2692400"/>
            <a:ext cx="5386387" cy="3284537"/>
          </a:xfrm>
          <a:prstGeom prst="rect">
            <a:avLst/>
          </a:prstGeom>
        </p:spPr>
      </p:pic>
    </p:spTree>
    <p:extLst>
      <p:ext uri="{BB962C8B-B14F-4D97-AF65-F5344CB8AC3E}">
        <p14:creationId xmlns:p14="http://schemas.microsoft.com/office/powerpoint/2010/main" val="2150239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0AC0-BA7C-4B3A-A63C-C50101DD4238}"/>
              </a:ext>
            </a:extLst>
          </p:cNvPr>
          <p:cNvSpPr>
            <a:spLocks noGrp="1"/>
          </p:cNvSpPr>
          <p:nvPr>
            <p:ph type="title"/>
          </p:nvPr>
        </p:nvSpPr>
        <p:spPr/>
        <p:txBody>
          <a:bodyPr>
            <a:normAutofit fontScale="90000"/>
          </a:bodyPr>
          <a:lstStyle/>
          <a:p>
            <a:br>
              <a:rPr lang="en-IN" dirty="0">
                <a:solidFill>
                  <a:srgbClr val="FF0000"/>
                </a:solidFill>
              </a:rPr>
            </a:br>
            <a:r>
              <a:rPr lang="en-IN" dirty="0">
                <a:solidFill>
                  <a:srgbClr val="FF0000"/>
                </a:solidFill>
              </a:rPr>
              <a:t>Terminology</a:t>
            </a:r>
            <a:br>
              <a:rPr lang="en-IN" dirty="0"/>
            </a:br>
            <a:endParaRPr lang="en-IN" dirty="0"/>
          </a:p>
        </p:txBody>
      </p:sp>
      <p:sp>
        <p:nvSpPr>
          <p:cNvPr id="3" name="Content Placeholder 2">
            <a:extLst>
              <a:ext uri="{FF2B5EF4-FFF2-40B4-BE49-F238E27FC236}">
                <a16:creationId xmlns:a16="http://schemas.microsoft.com/office/drawing/2014/main" id="{59ACDE9C-0D0F-44CE-9261-13D3E06CD500}"/>
              </a:ext>
            </a:extLst>
          </p:cNvPr>
          <p:cNvSpPr>
            <a:spLocks noGrp="1"/>
          </p:cNvSpPr>
          <p:nvPr>
            <p:ph sz="half" idx="1"/>
          </p:nvPr>
        </p:nvSpPr>
        <p:spPr>
          <a:xfrm>
            <a:off x="1097278" y="1845734"/>
            <a:ext cx="6271187" cy="4023360"/>
          </a:xfrm>
        </p:spPr>
        <p:txBody>
          <a:bodyPr>
            <a:normAutofit/>
          </a:bodyPr>
          <a:lstStyle/>
          <a:p>
            <a:r>
              <a:rPr lang="en-US" sz="2600" dirty="0">
                <a:solidFill>
                  <a:srgbClr val="FF0000"/>
                </a:solidFill>
              </a:rPr>
              <a:t>Parent:--</a:t>
            </a:r>
          </a:p>
          <a:p>
            <a:r>
              <a:rPr lang="en-US" dirty="0"/>
              <a:t> If N is any node in T that has </a:t>
            </a:r>
            <a:r>
              <a:rPr lang="en-US" dirty="0">
                <a:solidFill>
                  <a:srgbClr val="FF0000"/>
                </a:solidFill>
              </a:rPr>
              <a:t>left successor S1 </a:t>
            </a:r>
            <a:r>
              <a:rPr lang="en-US" dirty="0"/>
              <a:t>and </a:t>
            </a:r>
          </a:p>
          <a:p>
            <a:r>
              <a:rPr lang="en-US" dirty="0">
                <a:solidFill>
                  <a:srgbClr val="FF0000"/>
                </a:solidFill>
              </a:rPr>
              <a:t>right successor S2, </a:t>
            </a:r>
            <a:r>
              <a:rPr lang="en-US" dirty="0"/>
              <a:t>then N is called the </a:t>
            </a:r>
            <a:r>
              <a:rPr lang="en-US" sz="2400" b="1" dirty="0">
                <a:solidFill>
                  <a:srgbClr val="FF0000"/>
                </a:solidFill>
              </a:rPr>
              <a:t>parent of S1 and S2</a:t>
            </a:r>
            <a:r>
              <a:rPr lang="en-US" dirty="0"/>
              <a:t>. </a:t>
            </a:r>
          </a:p>
          <a:p>
            <a:r>
              <a:rPr lang="en-US" dirty="0"/>
              <a:t>Correspondingly, S1and S2 are called the </a:t>
            </a:r>
            <a:r>
              <a:rPr lang="en-US" dirty="0">
                <a:solidFill>
                  <a:srgbClr val="0070C0"/>
                </a:solidFill>
              </a:rPr>
              <a:t>left child and the right child of N. </a:t>
            </a:r>
          </a:p>
          <a:p>
            <a:r>
              <a:rPr lang="en-US" dirty="0"/>
              <a:t>Every node </a:t>
            </a:r>
            <a:r>
              <a:rPr lang="en-US" sz="2400" b="1" u="sng" dirty="0">
                <a:solidFill>
                  <a:srgbClr val="FF0000"/>
                </a:solidFill>
              </a:rPr>
              <a:t>other than the root node has a parent</a:t>
            </a:r>
            <a:r>
              <a:rPr lang="en-US" dirty="0"/>
              <a:t>.</a:t>
            </a:r>
            <a:endParaRPr lang="en-IN" dirty="0"/>
          </a:p>
        </p:txBody>
      </p:sp>
      <p:pic>
        <p:nvPicPr>
          <p:cNvPr id="6" name="Content Placeholder 5">
            <a:extLst>
              <a:ext uri="{FF2B5EF4-FFF2-40B4-BE49-F238E27FC236}">
                <a16:creationId xmlns:a16="http://schemas.microsoft.com/office/drawing/2014/main" id="{6C6E10CD-484B-4339-9FE0-1CB979C2F694}"/>
              </a:ext>
            </a:extLst>
          </p:cNvPr>
          <p:cNvPicPr>
            <a:picLocks noGrp="1" noChangeAspect="1"/>
          </p:cNvPicPr>
          <p:nvPr>
            <p:ph sz="half" idx="2"/>
          </p:nvPr>
        </p:nvPicPr>
        <p:blipFill>
          <a:blip r:embed="rId2"/>
          <a:stretch>
            <a:fillRect/>
          </a:stretch>
        </p:blipFill>
        <p:spPr>
          <a:xfrm>
            <a:off x="7680571" y="2050742"/>
            <a:ext cx="3673969" cy="3818352"/>
          </a:xfrm>
        </p:spPr>
      </p:pic>
      <p:pic>
        <p:nvPicPr>
          <p:cNvPr id="5" name="Content Placeholder 5">
            <a:extLst>
              <a:ext uri="{FF2B5EF4-FFF2-40B4-BE49-F238E27FC236}">
                <a16:creationId xmlns:a16="http://schemas.microsoft.com/office/drawing/2014/main" id="{791FC272-A624-4555-A1E5-83F6262DD6CA}"/>
              </a:ext>
            </a:extLst>
          </p:cNvPr>
          <p:cNvPicPr>
            <a:picLocks noChangeAspect="1"/>
          </p:cNvPicPr>
          <p:nvPr/>
        </p:nvPicPr>
        <p:blipFill>
          <a:blip r:embed="rId2"/>
          <a:stretch>
            <a:fillRect/>
          </a:stretch>
        </p:blipFill>
        <p:spPr>
          <a:xfrm>
            <a:off x="7832971" y="2203142"/>
            <a:ext cx="3673969" cy="3818352"/>
          </a:xfrm>
          <a:prstGeom prst="rect">
            <a:avLst/>
          </a:prstGeom>
        </p:spPr>
      </p:pic>
      <p:pic>
        <p:nvPicPr>
          <p:cNvPr id="7" name="Content Placeholder 5">
            <a:extLst>
              <a:ext uri="{FF2B5EF4-FFF2-40B4-BE49-F238E27FC236}">
                <a16:creationId xmlns:a16="http://schemas.microsoft.com/office/drawing/2014/main" id="{6CB72352-2DD8-4D53-8EDC-BD56ECF7A5D7}"/>
              </a:ext>
            </a:extLst>
          </p:cNvPr>
          <p:cNvPicPr>
            <a:picLocks noChangeAspect="1"/>
          </p:cNvPicPr>
          <p:nvPr/>
        </p:nvPicPr>
        <p:blipFill>
          <a:blip r:embed="rId2"/>
          <a:stretch>
            <a:fillRect/>
          </a:stretch>
        </p:blipFill>
        <p:spPr>
          <a:xfrm>
            <a:off x="7985371" y="2355542"/>
            <a:ext cx="3673969" cy="3818352"/>
          </a:xfrm>
          <a:prstGeom prst="rect">
            <a:avLst/>
          </a:prstGeom>
        </p:spPr>
      </p:pic>
    </p:spTree>
    <p:extLst>
      <p:ext uri="{BB962C8B-B14F-4D97-AF65-F5344CB8AC3E}">
        <p14:creationId xmlns:p14="http://schemas.microsoft.com/office/powerpoint/2010/main" val="1784479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AF75-32AA-42C8-A97E-D85544F9B6E2}"/>
              </a:ext>
            </a:extLst>
          </p:cNvPr>
          <p:cNvSpPr>
            <a:spLocks noGrp="1"/>
          </p:cNvSpPr>
          <p:nvPr>
            <p:ph type="title"/>
          </p:nvPr>
        </p:nvSpPr>
        <p:spPr>
          <a:xfrm>
            <a:off x="1097280" y="286603"/>
            <a:ext cx="10058400" cy="787595"/>
          </a:xfrm>
        </p:spPr>
        <p:txBody>
          <a:bodyPr/>
          <a:lstStyle/>
          <a:p>
            <a:endParaRPr lang="en-IN" dirty="0"/>
          </a:p>
        </p:txBody>
      </p:sp>
      <p:sp>
        <p:nvSpPr>
          <p:cNvPr id="3" name="Content Placeholder 2">
            <a:extLst>
              <a:ext uri="{FF2B5EF4-FFF2-40B4-BE49-F238E27FC236}">
                <a16:creationId xmlns:a16="http://schemas.microsoft.com/office/drawing/2014/main" id="{D11443C2-8546-4716-A158-A8CC2679BB23}"/>
              </a:ext>
            </a:extLst>
          </p:cNvPr>
          <p:cNvSpPr>
            <a:spLocks noGrp="1"/>
          </p:cNvSpPr>
          <p:nvPr>
            <p:ph sz="half" idx="1"/>
          </p:nvPr>
        </p:nvSpPr>
        <p:spPr>
          <a:xfrm>
            <a:off x="1097278" y="1845734"/>
            <a:ext cx="7016912" cy="4288736"/>
          </a:xfrm>
        </p:spPr>
        <p:txBody>
          <a:bodyPr>
            <a:normAutofit/>
          </a:bodyPr>
          <a:lstStyle/>
          <a:p>
            <a:r>
              <a:rPr lang="en-US" sz="3200" dirty="0">
                <a:solidFill>
                  <a:srgbClr val="FF0000"/>
                </a:solidFill>
              </a:rPr>
              <a:t>Level number:--</a:t>
            </a:r>
          </a:p>
          <a:p>
            <a:r>
              <a:rPr lang="en-US" dirty="0"/>
              <a:t> Every node in the binary tree is assigned a level number (refer Fig. 9.4). </a:t>
            </a:r>
          </a:p>
          <a:p>
            <a:r>
              <a:rPr lang="en-US" dirty="0"/>
              <a:t>The </a:t>
            </a:r>
            <a:r>
              <a:rPr lang="en-US" dirty="0">
                <a:solidFill>
                  <a:srgbClr val="FF0000"/>
                </a:solidFill>
              </a:rPr>
              <a:t>root node </a:t>
            </a:r>
            <a:r>
              <a:rPr lang="en-US" dirty="0"/>
              <a:t>is defined to be </a:t>
            </a:r>
            <a:r>
              <a:rPr lang="en-US" dirty="0">
                <a:solidFill>
                  <a:srgbClr val="FF0000"/>
                </a:solidFill>
              </a:rPr>
              <a:t>at level 0. </a:t>
            </a:r>
          </a:p>
          <a:p>
            <a:r>
              <a:rPr lang="en-US" dirty="0"/>
              <a:t>The </a:t>
            </a:r>
            <a:r>
              <a:rPr lang="en-US" b="1" u="sng" dirty="0">
                <a:solidFill>
                  <a:schemeClr val="tx2"/>
                </a:solidFill>
              </a:rPr>
              <a:t>left and the right child </a:t>
            </a:r>
            <a:r>
              <a:rPr lang="en-US" dirty="0"/>
              <a:t>of the root node have </a:t>
            </a:r>
            <a:r>
              <a:rPr lang="en-US" b="1" u="sng" dirty="0">
                <a:solidFill>
                  <a:schemeClr val="tx2"/>
                </a:solidFill>
              </a:rPr>
              <a:t>a level number 1. </a:t>
            </a:r>
          </a:p>
          <a:p>
            <a:r>
              <a:rPr lang="en-US" dirty="0"/>
              <a:t>Similarly, every node is </a:t>
            </a:r>
            <a:r>
              <a:rPr lang="en-US" sz="2400" dirty="0">
                <a:solidFill>
                  <a:srgbClr val="FF0000"/>
                </a:solidFill>
              </a:rPr>
              <a:t>at one level higher </a:t>
            </a:r>
            <a:r>
              <a:rPr lang="en-US" dirty="0"/>
              <a:t>than its parents. </a:t>
            </a:r>
          </a:p>
          <a:p>
            <a:r>
              <a:rPr lang="en-US" dirty="0"/>
              <a:t>So all </a:t>
            </a:r>
            <a:r>
              <a:rPr lang="en-US" b="1" dirty="0">
                <a:solidFill>
                  <a:srgbClr val="FF0000"/>
                </a:solidFill>
              </a:rPr>
              <a:t>child nodes </a:t>
            </a:r>
            <a:r>
              <a:rPr lang="en-US" dirty="0"/>
              <a:t>are defined to have level number as </a:t>
            </a:r>
            <a:r>
              <a:rPr lang="en-US" sz="2400" b="1" dirty="0">
                <a:solidFill>
                  <a:srgbClr val="FF0000"/>
                </a:solidFill>
              </a:rPr>
              <a:t>parent's level number + 1</a:t>
            </a:r>
            <a:endParaRPr lang="en-IN" b="1" dirty="0">
              <a:solidFill>
                <a:srgbClr val="FF0000"/>
              </a:solidFill>
            </a:endParaRPr>
          </a:p>
        </p:txBody>
      </p:sp>
      <p:pic>
        <p:nvPicPr>
          <p:cNvPr id="6" name="Content Placeholder 5">
            <a:extLst>
              <a:ext uri="{FF2B5EF4-FFF2-40B4-BE49-F238E27FC236}">
                <a16:creationId xmlns:a16="http://schemas.microsoft.com/office/drawing/2014/main" id="{C4F64747-9254-4659-9A0F-9AF9DBA8BCF2}"/>
              </a:ext>
            </a:extLst>
          </p:cNvPr>
          <p:cNvPicPr>
            <a:picLocks noGrp="1" noChangeAspect="1"/>
          </p:cNvPicPr>
          <p:nvPr>
            <p:ph sz="half" idx="2"/>
          </p:nvPr>
        </p:nvPicPr>
        <p:blipFill>
          <a:blip r:embed="rId2"/>
          <a:stretch>
            <a:fillRect/>
          </a:stretch>
        </p:blipFill>
        <p:spPr>
          <a:xfrm>
            <a:off x="8114190" y="1845734"/>
            <a:ext cx="3298625" cy="4023360"/>
          </a:xfrm>
        </p:spPr>
      </p:pic>
      <p:pic>
        <p:nvPicPr>
          <p:cNvPr id="7" name="Content Placeholder 5">
            <a:extLst>
              <a:ext uri="{FF2B5EF4-FFF2-40B4-BE49-F238E27FC236}">
                <a16:creationId xmlns:a16="http://schemas.microsoft.com/office/drawing/2014/main" id="{BEA7C326-F77E-4882-BC60-168339E0736C}"/>
              </a:ext>
            </a:extLst>
          </p:cNvPr>
          <p:cNvPicPr>
            <a:picLocks noChangeAspect="1"/>
          </p:cNvPicPr>
          <p:nvPr/>
        </p:nvPicPr>
        <p:blipFill>
          <a:blip r:embed="rId2"/>
          <a:stretch>
            <a:fillRect/>
          </a:stretch>
        </p:blipFill>
        <p:spPr>
          <a:xfrm>
            <a:off x="8266590" y="1998134"/>
            <a:ext cx="3298625" cy="4023360"/>
          </a:xfrm>
          <a:prstGeom prst="rect">
            <a:avLst/>
          </a:prstGeom>
        </p:spPr>
      </p:pic>
      <p:pic>
        <p:nvPicPr>
          <p:cNvPr id="8" name="Content Placeholder 5">
            <a:extLst>
              <a:ext uri="{FF2B5EF4-FFF2-40B4-BE49-F238E27FC236}">
                <a16:creationId xmlns:a16="http://schemas.microsoft.com/office/drawing/2014/main" id="{57BCB5EE-1E36-4420-9F31-1260A7F974ED}"/>
              </a:ext>
            </a:extLst>
          </p:cNvPr>
          <p:cNvPicPr>
            <a:picLocks noChangeAspect="1"/>
          </p:cNvPicPr>
          <p:nvPr/>
        </p:nvPicPr>
        <p:blipFill>
          <a:blip r:embed="rId2"/>
          <a:stretch>
            <a:fillRect/>
          </a:stretch>
        </p:blipFill>
        <p:spPr>
          <a:xfrm>
            <a:off x="8418990" y="2150534"/>
            <a:ext cx="3298625" cy="4023360"/>
          </a:xfrm>
          <a:prstGeom prst="rect">
            <a:avLst/>
          </a:prstGeom>
        </p:spPr>
      </p:pic>
    </p:spTree>
    <p:extLst>
      <p:ext uri="{BB962C8B-B14F-4D97-AF65-F5344CB8AC3E}">
        <p14:creationId xmlns:p14="http://schemas.microsoft.com/office/powerpoint/2010/main" val="3302534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4C10-D070-4B65-A1C3-ACA8F976450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EDA1AB9-BE85-4D5E-A507-6B28257C60D8}"/>
              </a:ext>
            </a:extLst>
          </p:cNvPr>
          <p:cNvSpPr>
            <a:spLocks noGrp="1"/>
          </p:cNvSpPr>
          <p:nvPr>
            <p:ph sz="half" idx="1"/>
          </p:nvPr>
        </p:nvSpPr>
        <p:spPr>
          <a:xfrm>
            <a:off x="1097279" y="1633491"/>
            <a:ext cx="4937760" cy="4235603"/>
          </a:xfrm>
        </p:spPr>
        <p:txBody>
          <a:bodyPr/>
          <a:lstStyle/>
          <a:p>
            <a:r>
              <a:rPr lang="en-US" sz="3200" dirty="0">
                <a:solidFill>
                  <a:srgbClr val="FF0000"/>
                </a:solidFill>
              </a:rPr>
              <a:t>Degree of a node </a:t>
            </a:r>
            <a:r>
              <a:rPr lang="en-US" dirty="0"/>
              <a:t>:--</a:t>
            </a:r>
          </a:p>
          <a:p>
            <a:r>
              <a:rPr lang="en-US" dirty="0"/>
              <a:t>It is equal to the </a:t>
            </a:r>
            <a:r>
              <a:rPr lang="en-US" sz="2400" b="1" dirty="0">
                <a:solidFill>
                  <a:srgbClr val="FF0000"/>
                </a:solidFill>
              </a:rPr>
              <a:t>number of children </a:t>
            </a:r>
            <a:r>
              <a:rPr lang="en-US" dirty="0"/>
              <a:t>that a </a:t>
            </a:r>
          </a:p>
          <a:p>
            <a:r>
              <a:rPr lang="en-US" dirty="0"/>
              <a:t>node has. </a:t>
            </a:r>
          </a:p>
          <a:p>
            <a:endParaRPr lang="en-US" dirty="0"/>
          </a:p>
          <a:p>
            <a:r>
              <a:rPr lang="en-US" dirty="0"/>
              <a:t>The degree of </a:t>
            </a:r>
            <a:r>
              <a:rPr lang="en-US" sz="2400" u="sng" dirty="0">
                <a:solidFill>
                  <a:srgbClr val="FF0000"/>
                </a:solidFill>
              </a:rPr>
              <a:t>a leaf node is zero</a:t>
            </a:r>
            <a:r>
              <a:rPr lang="en-US" dirty="0"/>
              <a:t>. </a:t>
            </a:r>
          </a:p>
          <a:p>
            <a:r>
              <a:rPr lang="en-US" dirty="0"/>
              <a:t>For example, in the tree, degree of </a:t>
            </a:r>
            <a:r>
              <a:rPr lang="en-US" dirty="0">
                <a:solidFill>
                  <a:srgbClr val="FF0000"/>
                </a:solidFill>
              </a:rPr>
              <a:t>node 4 is 2, </a:t>
            </a:r>
          </a:p>
          <a:p>
            <a:r>
              <a:rPr lang="en-US" dirty="0"/>
              <a:t>degree of </a:t>
            </a:r>
            <a:r>
              <a:rPr lang="en-US" b="1" dirty="0">
                <a:solidFill>
                  <a:schemeClr val="tx2"/>
                </a:solidFill>
              </a:rPr>
              <a:t>node 5 is zero </a:t>
            </a:r>
          </a:p>
          <a:p>
            <a:r>
              <a:rPr lang="en-US" dirty="0"/>
              <a:t>and degree of </a:t>
            </a:r>
            <a:r>
              <a:rPr lang="en-US" b="1" dirty="0">
                <a:solidFill>
                  <a:schemeClr val="tx2"/>
                </a:solidFill>
              </a:rPr>
              <a:t>node 7 is 1.</a:t>
            </a:r>
          </a:p>
        </p:txBody>
      </p:sp>
      <p:pic>
        <p:nvPicPr>
          <p:cNvPr id="6" name="Content Placeholder 5">
            <a:extLst>
              <a:ext uri="{FF2B5EF4-FFF2-40B4-BE49-F238E27FC236}">
                <a16:creationId xmlns:a16="http://schemas.microsoft.com/office/drawing/2014/main" id="{03B8E55B-9CCB-4797-9953-A24657FFC02A}"/>
              </a:ext>
            </a:extLst>
          </p:cNvPr>
          <p:cNvPicPr>
            <a:picLocks noGrp="1" noChangeAspect="1"/>
          </p:cNvPicPr>
          <p:nvPr>
            <p:ph sz="half" idx="2"/>
          </p:nvPr>
        </p:nvPicPr>
        <p:blipFill>
          <a:blip r:embed="rId2"/>
          <a:stretch>
            <a:fillRect/>
          </a:stretch>
        </p:blipFill>
        <p:spPr>
          <a:xfrm>
            <a:off x="6871317" y="1845734"/>
            <a:ext cx="4452956" cy="4023360"/>
          </a:xfrm>
        </p:spPr>
      </p:pic>
      <p:pic>
        <p:nvPicPr>
          <p:cNvPr id="7" name="Content Placeholder 5">
            <a:extLst>
              <a:ext uri="{FF2B5EF4-FFF2-40B4-BE49-F238E27FC236}">
                <a16:creationId xmlns:a16="http://schemas.microsoft.com/office/drawing/2014/main" id="{28EAD173-F681-422D-9283-ADE9D91F55F9}"/>
              </a:ext>
            </a:extLst>
          </p:cNvPr>
          <p:cNvPicPr>
            <a:picLocks noChangeAspect="1"/>
          </p:cNvPicPr>
          <p:nvPr/>
        </p:nvPicPr>
        <p:blipFill>
          <a:blip r:embed="rId2"/>
          <a:stretch>
            <a:fillRect/>
          </a:stretch>
        </p:blipFill>
        <p:spPr>
          <a:xfrm>
            <a:off x="7023717" y="1998134"/>
            <a:ext cx="4452956" cy="4023360"/>
          </a:xfrm>
          <a:prstGeom prst="rect">
            <a:avLst/>
          </a:prstGeom>
        </p:spPr>
      </p:pic>
      <p:pic>
        <p:nvPicPr>
          <p:cNvPr id="8" name="Content Placeholder 5">
            <a:extLst>
              <a:ext uri="{FF2B5EF4-FFF2-40B4-BE49-F238E27FC236}">
                <a16:creationId xmlns:a16="http://schemas.microsoft.com/office/drawing/2014/main" id="{A37BA282-CECA-4F38-A23F-C3FA6DCFC1D8}"/>
              </a:ext>
            </a:extLst>
          </p:cNvPr>
          <p:cNvPicPr>
            <a:picLocks noChangeAspect="1"/>
          </p:cNvPicPr>
          <p:nvPr/>
        </p:nvPicPr>
        <p:blipFill>
          <a:blip r:embed="rId2"/>
          <a:stretch>
            <a:fillRect/>
          </a:stretch>
        </p:blipFill>
        <p:spPr>
          <a:xfrm>
            <a:off x="7176117" y="2150534"/>
            <a:ext cx="4452956" cy="4023360"/>
          </a:xfrm>
          <a:prstGeom prst="rect">
            <a:avLst/>
          </a:prstGeom>
        </p:spPr>
      </p:pic>
    </p:spTree>
    <p:extLst>
      <p:ext uri="{BB962C8B-B14F-4D97-AF65-F5344CB8AC3E}">
        <p14:creationId xmlns:p14="http://schemas.microsoft.com/office/powerpoint/2010/main" val="900325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D19C9-970B-4D41-8A08-1FB52FA72AF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7788D0B-64FB-417C-AF55-3B65BC981A89}"/>
              </a:ext>
            </a:extLst>
          </p:cNvPr>
          <p:cNvSpPr>
            <a:spLocks noGrp="1"/>
          </p:cNvSpPr>
          <p:nvPr>
            <p:ph sz="half" idx="1"/>
          </p:nvPr>
        </p:nvSpPr>
        <p:spPr>
          <a:xfrm>
            <a:off x="1097279" y="1845734"/>
            <a:ext cx="6342208" cy="4023360"/>
          </a:xfrm>
        </p:spPr>
        <p:txBody>
          <a:bodyPr/>
          <a:lstStyle/>
          <a:p>
            <a:r>
              <a:rPr lang="en-US" sz="3200" dirty="0">
                <a:solidFill>
                  <a:srgbClr val="FF0000"/>
                </a:solidFill>
              </a:rPr>
              <a:t>Sibling:--</a:t>
            </a:r>
          </a:p>
          <a:p>
            <a:r>
              <a:rPr lang="en-US" dirty="0"/>
              <a:t> All nodes that are </a:t>
            </a:r>
            <a:r>
              <a:rPr lang="en-US" sz="2400" u="sng" dirty="0">
                <a:solidFill>
                  <a:srgbClr val="FF0000"/>
                </a:solidFill>
              </a:rPr>
              <a:t>at the same level </a:t>
            </a:r>
            <a:r>
              <a:rPr lang="en-US" dirty="0"/>
              <a:t>and </a:t>
            </a:r>
            <a:r>
              <a:rPr lang="en-US" b="1" u="sng" dirty="0">
                <a:solidFill>
                  <a:srgbClr val="FF0000"/>
                </a:solidFill>
              </a:rPr>
              <a:t>share the same parent</a:t>
            </a:r>
            <a:r>
              <a:rPr lang="en-US" dirty="0"/>
              <a:t> are called </a:t>
            </a:r>
            <a:r>
              <a:rPr lang="en-US" b="1" u="sng" dirty="0">
                <a:solidFill>
                  <a:srgbClr val="FF0000"/>
                </a:solidFill>
              </a:rPr>
              <a:t>siblings (brothers). </a:t>
            </a:r>
          </a:p>
          <a:p>
            <a:r>
              <a:rPr lang="en-US" dirty="0"/>
              <a:t>For example, </a:t>
            </a:r>
            <a:r>
              <a:rPr lang="en-US" dirty="0">
                <a:solidFill>
                  <a:schemeClr val="accent1"/>
                </a:solidFill>
              </a:rPr>
              <a:t>nodes 2 and 3</a:t>
            </a:r>
            <a:r>
              <a:rPr lang="en-US" dirty="0"/>
              <a:t>; </a:t>
            </a:r>
          </a:p>
          <a:p>
            <a:r>
              <a:rPr lang="en-US" dirty="0">
                <a:solidFill>
                  <a:schemeClr val="accent1"/>
                </a:solidFill>
              </a:rPr>
              <a:t>nodes 4 and 5; </a:t>
            </a:r>
          </a:p>
          <a:p>
            <a:r>
              <a:rPr lang="en-US" dirty="0"/>
              <a:t>nodes </a:t>
            </a:r>
            <a:r>
              <a:rPr lang="en-US" dirty="0">
                <a:solidFill>
                  <a:schemeClr val="accent1"/>
                </a:solidFill>
              </a:rPr>
              <a:t>6 and 7</a:t>
            </a:r>
            <a:r>
              <a:rPr lang="en-US" dirty="0"/>
              <a:t>; </a:t>
            </a:r>
          </a:p>
          <a:p>
            <a:r>
              <a:rPr lang="en-US" dirty="0"/>
              <a:t>nodes </a:t>
            </a:r>
            <a:r>
              <a:rPr lang="en-US" dirty="0">
                <a:solidFill>
                  <a:schemeClr val="accent1"/>
                </a:solidFill>
              </a:rPr>
              <a:t>8 and 9; </a:t>
            </a:r>
          </a:p>
          <a:p>
            <a:r>
              <a:rPr lang="en-US" dirty="0"/>
              <a:t>and nodes </a:t>
            </a:r>
            <a:r>
              <a:rPr lang="en-US" dirty="0">
                <a:solidFill>
                  <a:schemeClr val="accent1"/>
                </a:solidFill>
              </a:rPr>
              <a:t>10 and 11 are siblings</a:t>
            </a:r>
            <a:r>
              <a:rPr lang="en-US" dirty="0"/>
              <a:t>.</a:t>
            </a:r>
            <a:endParaRPr lang="en-IN" dirty="0"/>
          </a:p>
        </p:txBody>
      </p:sp>
      <p:pic>
        <p:nvPicPr>
          <p:cNvPr id="6" name="Content Placeholder 5">
            <a:extLst>
              <a:ext uri="{FF2B5EF4-FFF2-40B4-BE49-F238E27FC236}">
                <a16:creationId xmlns:a16="http://schemas.microsoft.com/office/drawing/2014/main" id="{9B155D80-1172-4E33-BDCD-21BD926D7AF5}"/>
              </a:ext>
            </a:extLst>
          </p:cNvPr>
          <p:cNvPicPr>
            <a:picLocks noGrp="1" noChangeAspect="1"/>
          </p:cNvPicPr>
          <p:nvPr>
            <p:ph sz="half" idx="2"/>
          </p:nvPr>
        </p:nvPicPr>
        <p:blipFill>
          <a:blip r:embed="rId2"/>
          <a:stretch>
            <a:fillRect/>
          </a:stretch>
        </p:blipFill>
        <p:spPr>
          <a:xfrm>
            <a:off x="7546020" y="1935332"/>
            <a:ext cx="3609344" cy="4023360"/>
          </a:xfrm>
        </p:spPr>
      </p:pic>
    </p:spTree>
    <p:extLst>
      <p:ext uri="{BB962C8B-B14F-4D97-AF65-F5344CB8AC3E}">
        <p14:creationId xmlns:p14="http://schemas.microsoft.com/office/powerpoint/2010/main" val="1245595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40564-8FE4-430C-8443-DD03AAF4F40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A6B4A6D-7707-493E-AA80-D6CD86BF3601}"/>
              </a:ext>
            </a:extLst>
          </p:cNvPr>
          <p:cNvSpPr>
            <a:spLocks noGrp="1"/>
          </p:cNvSpPr>
          <p:nvPr>
            <p:ph sz="half" idx="1"/>
          </p:nvPr>
        </p:nvSpPr>
        <p:spPr/>
        <p:txBody>
          <a:bodyPr>
            <a:normAutofit/>
          </a:bodyPr>
          <a:lstStyle/>
          <a:p>
            <a:r>
              <a:rPr lang="en-US" sz="3200" dirty="0">
                <a:solidFill>
                  <a:srgbClr val="FF0000"/>
                </a:solidFill>
              </a:rPr>
              <a:t>Leaf node :--</a:t>
            </a:r>
          </a:p>
          <a:p>
            <a:r>
              <a:rPr lang="en-US" sz="2400" dirty="0"/>
              <a:t>A node that has </a:t>
            </a:r>
            <a:r>
              <a:rPr lang="en-US" sz="2800" dirty="0">
                <a:solidFill>
                  <a:srgbClr val="FF0000"/>
                </a:solidFill>
              </a:rPr>
              <a:t>no children i</a:t>
            </a:r>
            <a:r>
              <a:rPr lang="en-US" sz="2400" dirty="0"/>
              <a:t>s called a </a:t>
            </a:r>
            <a:r>
              <a:rPr lang="en-US" sz="2400" b="1" u="sng" dirty="0">
                <a:solidFill>
                  <a:schemeClr val="accent1"/>
                </a:solidFill>
              </a:rPr>
              <a:t>leaf node or a terminal </a:t>
            </a:r>
            <a:r>
              <a:rPr lang="en-US" sz="2400" dirty="0"/>
              <a:t>node. </a:t>
            </a:r>
          </a:p>
          <a:p>
            <a:r>
              <a:rPr lang="en-US" sz="2400" dirty="0"/>
              <a:t>The leaf nodes in the tree are: 8, 9, 5, 10, 11, and 12</a:t>
            </a:r>
            <a:endParaRPr lang="en-IN" sz="2400" dirty="0"/>
          </a:p>
        </p:txBody>
      </p:sp>
      <p:pic>
        <p:nvPicPr>
          <p:cNvPr id="6" name="Content Placeholder 5">
            <a:extLst>
              <a:ext uri="{FF2B5EF4-FFF2-40B4-BE49-F238E27FC236}">
                <a16:creationId xmlns:a16="http://schemas.microsoft.com/office/drawing/2014/main" id="{88618C3B-067A-4392-89EB-1CA22EAD81DF}"/>
              </a:ext>
            </a:extLst>
          </p:cNvPr>
          <p:cNvPicPr>
            <a:picLocks noGrp="1" noChangeAspect="1"/>
          </p:cNvPicPr>
          <p:nvPr>
            <p:ph sz="half" idx="2"/>
          </p:nvPr>
        </p:nvPicPr>
        <p:blipFill>
          <a:blip r:embed="rId2"/>
          <a:stretch>
            <a:fillRect/>
          </a:stretch>
        </p:blipFill>
        <p:spPr>
          <a:xfrm>
            <a:off x="6845121" y="2511966"/>
            <a:ext cx="3683358" cy="2691319"/>
          </a:xfrm>
        </p:spPr>
      </p:pic>
    </p:spTree>
    <p:extLst>
      <p:ext uri="{BB962C8B-B14F-4D97-AF65-F5344CB8AC3E}">
        <p14:creationId xmlns:p14="http://schemas.microsoft.com/office/powerpoint/2010/main" val="3370831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4B20-65ED-419B-A469-71325E15D5D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3E4C24D-FB9E-4503-9392-9639E6D2C6E8}"/>
              </a:ext>
            </a:extLst>
          </p:cNvPr>
          <p:cNvSpPr>
            <a:spLocks noGrp="1"/>
          </p:cNvSpPr>
          <p:nvPr>
            <p:ph sz="half" idx="1"/>
          </p:nvPr>
        </p:nvSpPr>
        <p:spPr/>
        <p:txBody>
          <a:bodyPr/>
          <a:lstStyle/>
          <a:p>
            <a:r>
              <a:rPr lang="en-US" sz="2800" dirty="0">
                <a:solidFill>
                  <a:srgbClr val="FF0000"/>
                </a:solidFill>
              </a:rPr>
              <a:t>Similar binary trees :--</a:t>
            </a:r>
          </a:p>
          <a:p>
            <a:r>
              <a:rPr lang="en-US" dirty="0"/>
              <a:t>Two binary trees T and T’ are said to be similar if both these </a:t>
            </a:r>
            <a:r>
              <a:rPr lang="en-US" sz="2400" dirty="0">
                <a:solidFill>
                  <a:srgbClr val="FF0000"/>
                </a:solidFill>
              </a:rPr>
              <a:t>trees have the same structure</a:t>
            </a:r>
            <a:r>
              <a:rPr lang="en-US" dirty="0"/>
              <a:t>. </a:t>
            </a:r>
          </a:p>
          <a:p>
            <a:endParaRPr lang="en-US" dirty="0"/>
          </a:p>
          <a:p>
            <a:r>
              <a:rPr lang="en-US" dirty="0"/>
              <a:t>Figure 9.5 shows two similar binary trees.</a:t>
            </a:r>
            <a:endParaRPr lang="en-IN" dirty="0"/>
          </a:p>
        </p:txBody>
      </p:sp>
      <p:pic>
        <p:nvPicPr>
          <p:cNvPr id="8" name="Picture 7">
            <a:extLst>
              <a:ext uri="{FF2B5EF4-FFF2-40B4-BE49-F238E27FC236}">
                <a16:creationId xmlns:a16="http://schemas.microsoft.com/office/drawing/2014/main" id="{CA0758E2-BB46-478E-845E-2F8F6906938E}"/>
              </a:ext>
            </a:extLst>
          </p:cNvPr>
          <p:cNvPicPr>
            <a:picLocks noChangeAspect="1"/>
          </p:cNvPicPr>
          <p:nvPr/>
        </p:nvPicPr>
        <p:blipFill>
          <a:blip r:embed="rId2"/>
          <a:stretch>
            <a:fillRect/>
          </a:stretch>
        </p:blipFill>
        <p:spPr>
          <a:xfrm>
            <a:off x="7315893" y="2238164"/>
            <a:ext cx="3419475" cy="3238500"/>
          </a:xfrm>
          <a:prstGeom prst="rect">
            <a:avLst/>
          </a:prstGeom>
        </p:spPr>
      </p:pic>
      <p:sp>
        <p:nvSpPr>
          <p:cNvPr id="10" name="Content Placeholder 9">
            <a:extLst>
              <a:ext uri="{FF2B5EF4-FFF2-40B4-BE49-F238E27FC236}">
                <a16:creationId xmlns:a16="http://schemas.microsoft.com/office/drawing/2014/main" id="{232ED692-83E0-421C-80A7-80ADE372102F}"/>
              </a:ext>
            </a:extLst>
          </p:cNvPr>
          <p:cNvSpPr>
            <a:spLocks noGrp="1"/>
          </p:cNvSpPr>
          <p:nvPr>
            <p:ph sz="half" idx="2"/>
          </p:nvPr>
        </p:nvSpPr>
        <p:spPr>
          <a:xfrm>
            <a:off x="6853560" y="1845735"/>
            <a:ext cx="4302119" cy="4023360"/>
          </a:xfrm>
        </p:spPr>
        <p:txBody>
          <a:bodyPr/>
          <a:lstStyle/>
          <a:p>
            <a:endParaRPr lang="en-IN" dirty="0"/>
          </a:p>
        </p:txBody>
      </p:sp>
    </p:spTree>
    <p:extLst>
      <p:ext uri="{BB962C8B-B14F-4D97-AF65-F5344CB8AC3E}">
        <p14:creationId xmlns:p14="http://schemas.microsoft.com/office/powerpoint/2010/main" val="2268551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BC13-F822-48A2-B8D0-07017CF794E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38DD01D-04A8-4FB7-B92F-E74B72A7DBE9}"/>
              </a:ext>
            </a:extLst>
          </p:cNvPr>
          <p:cNvSpPr>
            <a:spLocks noGrp="1"/>
          </p:cNvSpPr>
          <p:nvPr>
            <p:ph sz="half" idx="1"/>
          </p:nvPr>
        </p:nvSpPr>
        <p:spPr>
          <a:xfrm>
            <a:off x="1097278" y="1845734"/>
            <a:ext cx="5312399" cy="4023360"/>
          </a:xfrm>
        </p:spPr>
        <p:txBody>
          <a:bodyPr>
            <a:normAutofit/>
          </a:bodyPr>
          <a:lstStyle/>
          <a:p>
            <a:r>
              <a:rPr lang="en-US" sz="2400" dirty="0"/>
              <a:t>Copies Two binary:-</a:t>
            </a:r>
          </a:p>
          <a:p>
            <a:r>
              <a:rPr lang="en-US" sz="2400" dirty="0"/>
              <a:t> Trees T and T’ are said to be copies if they have </a:t>
            </a:r>
            <a:r>
              <a:rPr lang="en-US" sz="2400" dirty="0">
                <a:solidFill>
                  <a:srgbClr val="FF0000"/>
                </a:solidFill>
              </a:rPr>
              <a:t>similar structure </a:t>
            </a:r>
          </a:p>
          <a:p>
            <a:r>
              <a:rPr lang="en-US" sz="2400" dirty="0"/>
              <a:t>and if they have </a:t>
            </a:r>
            <a:r>
              <a:rPr lang="en-US" sz="2400" b="1" dirty="0">
                <a:solidFill>
                  <a:srgbClr val="FF0000"/>
                </a:solidFill>
              </a:rPr>
              <a:t>same content </a:t>
            </a:r>
            <a:r>
              <a:rPr lang="en-US" sz="2400" dirty="0"/>
              <a:t>at the </a:t>
            </a:r>
            <a:r>
              <a:rPr lang="en-US" sz="2800" dirty="0">
                <a:solidFill>
                  <a:srgbClr val="FF0000"/>
                </a:solidFill>
              </a:rPr>
              <a:t>corresponding nodes</a:t>
            </a:r>
            <a:r>
              <a:rPr lang="en-US" sz="2400" dirty="0"/>
              <a:t>. </a:t>
            </a:r>
          </a:p>
          <a:p>
            <a:r>
              <a:rPr lang="en-US" sz="2400" dirty="0"/>
              <a:t>Figure 9.6 shows that T’ is a copy of T.</a:t>
            </a:r>
            <a:endParaRPr lang="en-IN" sz="2400" dirty="0"/>
          </a:p>
        </p:txBody>
      </p:sp>
      <p:pic>
        <p:nvPicPr>
          <p:cNvPr id="10" name="Content Placeholder 9">
            <a:extLst>
              <a:ext uri="{FF2B5EF4-FFF2-40B4-BE49-F238E27FC236}">
                <a16:creationId xmlns:a16="http://schemas.microsoft.com/office/drawing/2014/main" id="{F8EDD2CD-798B-45CF-8877-7EA0633365F6}"/>
              </a:ext>
            </a:extLst>
          </p:cNvPr>
          <p:cNvPicPr>
            <a:picLocks noGrp="1" noChangeAspect="1"/>
          </p:cNvPicPr>
          <p:nvPr>
            <p:ph sz="half" idx="2"/>
          </p:nvPr>
        </p:nvPicPr>
        <p:blipFill>
          <a:blip r:embed="rId2"/>
          <a:stretch>
            <a:fillRect/>
          </a:stretch>
        </p:blipFill>
        <p:spPr>
          <a:xfrm>
            <a:off x="7293895" y="1953086"/>
            <a:ext cx="3861785" cy="3684233"/>
          </a:xfrm>
        </p:spPr>
      </p:pic>
    </p:spTree>
    <p:extLst>
      <p:ext uri="{BB962C8B-B14F-4D97-AF65-F5344CB8AC3E}">
        <p14:creationId xmlns:p14="http://schemas.microsoft.com/office/powerpoint/2010/main" val="1699287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D75C3-8653-4C09-B389-0EBC50975BA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74F638-2766-47CC-A1E7-863AC70DF761}"/>
              </a:ext>
            </a:extLst>
          </p:cNvPr>
          <p:cNvSpPr>
            <a:spLocks noGrp="1"/>
          </p:cNvSpPr>
          <p:nvPr>
            <p:ph sz="half" idx="1"/>
          </p:nvPr>
        </p:nvSpPr>
        <p:spPr>
          <a:xfrm>
            <a:off x="1097278" y="1845734"/>
            <a:ext cx="6484251" cy="4023360"/>
          </a:xfrm>
        </p:spPr>
        <p:txBody>
          <a:bodyPr/>
          <a:lstStyle/>
          <a:p>
            <a:r>
              <a:rPr lang="en-US" sz="3200" dirty="0">
                <a:solidFill>
                  <a:srgbClr val="FF0000"/>
                </a:solidFill>
              </a:rPr>
              <a:t>Edge:-- </a:t>
            </a:r>
            <a:r>
              <a:rPr lang="en-US" dirty="0"/>
              <a:t>It is the line connecting a node N to any of its successors. </a:t>
            </a:r>
          </a:p>
          <a:p>
            <a:r>
              <a:rPr lang="en-US" dirty="0"/>
              <a:t>A binary tree of </a:t>
            </a:r>
            <a:r>
              <a:rPr lang="en-US" sz="2800" b="1" u="sng" dirty="0">
                <a:solidFill>
                  <a:srgbClr val="FF0000"/>
                </a:solidFill>
              </a:rPr>
              <a:t>n nodes has exactly n – 1 edges </a:t>
            </a:r>
            <a:r>
              <a:rPr lang="en-US" dirty="0"/>
              <a:t>because every node except the </a:t>
            </a:r>
            <a:r>
              <a:rPr lang="en-US" b="1" dirty="0">
                <a:solidFill>
                  <a:schemeClr val="accent1"/>
                </a:solidFill>
              </a:rPr>
              <a:t>root node is connected to its parent via an edge.</a:t>
            </a:r>
          </a:p>
          <a:p>
            <a:r>
              <a:rPr lang="en-US" sz="2800" dirty="0">
                <a:solidFill>
                  <a:srgbClr val="FF0000"/>
                </a:solidFill>
              </a:rPr>
              <a:t>Path:</a:t>
            </a:r>
            <a:r>
              <a:rPr lang="en-US" dirty="0"/>
              <a:t>-- A sequence of consecutive edges. </a:t>
            </a:r>
          </a:p>
          <a:p>
            <a:r>
              <a:rPr lang="en-US" dirty="0"/>
              <a:t>For example, in Fig. 9.4, the path from the </a:t>
            </a:r>
            <a:r>
              <a:rPr lang="en-US" sz="2400" dirty="0">
                <a:solidFill>
                  <a:schemeClr val="accent1"/>
                </a:solidFill>
              </a:rPr>
              <a:t>root node to the node 8 is given as:-- </a:t>
            </a:r>
            <a:r>
              <a:rPr lang="en-US" sz="2400" dirty="0">
                <a:solidFill>
                  <a:srgbClr val="FF0000"/>
                </a:solidFill>
              </a:rPr>
              <a:t>1, 2, 4, and 8</a:t>
            </a:r>
            <a:endParaRPr lang="en-IN" dirty="0">
              <a:solidFill>
                <a:srgbClr val="FF0000"/>
              </a:solidFill>
            </a:endParaRPr>
          </a:p>
        </p:txBody>
      </p:sp>
      <p:pic>
        <p:nvPicPr>
          <p:cNvPr id="6" name="Content Placeholder 5">
            <a:extLst>
              <a:ext uri="{FF2B5EF4-FFF2-40B4-BE49-F238E27FC236}">
                <a16:creationId xmlns:a16="http://schemas.microsoft.com/office/drawing/2014/main" id="{9AADF0B7-0CE5-40EC-A5FA-8CDA32AB01E3}"/>
              </a:ext>
            </a:extLst>
          </p:cNvPr>
          <p:cNvPicPr>
            <a:picLocks noGrp="1" noChangeAspect="1"/>
          </p:cNvPicPr>
          <p:nvPr>
            <p:ph sz="half" idx="2"/>
          </p:nvPr>
        </p:nvPicPr>
        <p:blipFill>
          <a:blip r:embed="rId2"/>
          <a:stretch>
            <a:fillRect/>
          </a:stretch>
        </p:blipFill>
        <p:spPr>
          <a:xfrm>
            <a:off x="7706255" y="2068497"/>
            <a:ext cx="3683358" cy="3639845"/>
          </a:xfrm>
        </p:spPr>
      </p:pic>
    </p:spTree>
    <p:extLst>
      <p:ext uri="{BB962C8B-B14F-4D97-AF65-F5344CB8AC3E}">
        <p14:creationId xmlns:p14="http://schemas.microsoft.com/office/powerpoint/2010/main" val="2934320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310BE-7A9D-4497-9E7A-3133F640C5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CC9BFC4-4072-4A5E-A188-3A3CEC9E296B}"/>
              </a:ext>
            </a:extLst>
          </p:cNvPr>
          <p:cNvSpPr>
            <a:spLocks noGrp="1"/>
          </p:cNvSpPr>
          <p:nvPr>
            <p:ph sz="half" idx="1"/>
          </p:nvPr>
        </p:nvSpPr>
        <p:spPr>
          <a:xfrm>
            <a:off x="1097278" y="1845734"/>
            <a:ext cx="5951591" cy="4023360"/>
          </a:xfrm>
        </p:spPr>
        <p:txBody>
          <a:bodyPr/>
          <a:lstStyle/>
          <a:p>
            <a:r>
              <a:rPr lang="en-US" sz="2800" dirty="0">
                <a:solidFill>
                  <a:srgbClr val="FF0000"/>
                </a:solidFill>
              </a:rPr>
              <a:t>Depth :--</a:t>
            </a:r>
          </a:p>
          <a:p>
            <a:r>
              <a:rPr lang="en-US" dirty="0"/>
              <a:t>The depth of a node N is given as the </a:t>
            </a:r>
            <a:r>
              <a:rPr lang="en-US" sz="2400" u="sng" dirty="0">
                <a:solidFill>
                  <a:srgbClr val="FF0000"/>
                </a:solidFill>
              </a:rPr>
              <a:t>length of the path from the root R to the node N. </a:t>
            </a:r>
            <a:endParaRPr lang="en-US" u="sng" dirty="0">
              <a:solidFill>
                <a:srgbClr val="FF0000"/>
              </a:solidFill>
            </a:endParaRPr>
          </a:p>
          <a:p>
            <a:r>
              <a:rPr lang="en-US" dirty="0"/>
              <a:t>The </a:t>
            </a:r>
            <a:r>
              <a:rPr lang="en-US" b="1" dirty="0">
                <a:solidFill>
                  <a:schemeClr val="accent1"/>
                </a:solidFill>
              </a:rPr>
              <a:t>depth of the root node is zero</a:t>
            </a:r>
            <a:r>
              <a:rPr lang="en-US" dirty="0"/>
              <a:t>.</a:t>
            </a:r>
          </a:p>
          <a:p>
            <a:r>
              <a:rPr lang="en-US" sz="2400" dirty="0">
                <a:solidFill>
                  <a:srgbClr val="FF0000"/>
                </a:solidFill>
              </a:rPr>
              <a:t>Height of a tree </a:t>
            </a:r>
            <a:r>
              <a:rPr lang="en-US" dirty="0"/>
              <a:t>:--</a:t>
            </a:r>
          </a:p>
          <a:p>
            <a:r>
              <a:rPr lang="en-US" dirty="0"/>
              <a:t>It is the </a:t>
            </a:r>
            <a:r>
              <a:rPr lang="en-US" sz="2400" b="1" dirty="0">
                <a:solidFill>
                  <a:srgbClr val="FF0000"/>
                </a:solidFill>
              </a:rPr>
              <a:t>total number of nodes </a:t>
            </a:r>
            <a:r>
              <a:rPr lang="en-US" dirty="0"/>
              <a:t>on the path from the </a:t>
            </a:r>
            <a:r>
              <a:rPr lang="en-US" sz="2400" b="1" dirty="0">
                <a:solidFill>
                  <a:srgbClr val="FF0000"/>
                </a:solidFill>
              </a:rPr>
              <a:t>root node to the deepest node in the tree.</a:t>
            </a:r>
          </a:p>
          <a:p>
            <a:r>
              <a:rPr lang="en-US" dirty="0"/>
              <a:t> A tree with </a:t>
            </a:r>
            <a:r>
              <a:rPr lang="en-US" dirty="0">
                <a:solidFill>
                  <a:schemeClr val="tx2"/>
                </a:solidFill>
              </a:rPr>
              <a:t>only a root node </a:t>
            </a:r>
            <a:r>
              <a:rPr lang="en-US" dirty="0"/>
              <a:t>has a </a:t>
            </a:r>
            <a:r>
              <a:rPr lang="en-US" b="1" dirty="0">
                <a:solidFill>
                  <a:schemeClr val="tx2"/>
                </a:solidFill>
              </a:rPr>
              <a:t>height of 1.</a:t>
            </a:r>
            <a:endParaRPr lang="en-IN" b="1" dirty="0">
              <a:solidFill>
                <a:schemeClr val="tx2"/>
              </a:solidFill>
            </a:endParaRPr>
          </a:p>
        </p:txBody>
      </p:sp>
      <p:pic>
        <p:nvPicPr>
          <p:cNvPr id="1026" name="Picture 2">
            <a:extLst>
              <a:ext uri="{FF2B5EF4-FFF2-40B4-BE49-F238E27FC236}">
                <a16:creationId xmlns:a16="http://schemas.microsoft.com/office/drawing/2014/main" id="{286089A7-6B54-451F-B18B-D18C28C2065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007658" y="1997476"/>
            <a:ext cx="3147705" cy="2674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925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6906-D3C4-434A-9073-A6A145B9FBC4}"/>
              </a:ext>
            </a:extLst>
          </p:cNvPr>
          <p:cNvSpPr>
            <a:spLocks noGrp="1"/>
          </p:cNvSpPr>
          <p:nvPr>
            <p:ph type="title"/>
          </p:nvPr>
        </p:nvSpPr>
        <p:spPr>
          <a:xfrm>
            <a:off x="1066800" y="73539"/>
            <a:ext cx="10058400" cy="627797"/>
          </a:xfrm>
        </p:spPr>
        <p:txBody>
          <a:bodyPr>
            <a:normAutofit fontScale="90000"/>
          </a:bodyPr>
          <a:lstStyle/>
          <a:p>
            <a:r>
              <a:rPr lang="en-IN" dirty="0">
                <a:solidFill>
                  <a:srgbClr val="FF0000"/>
                </a:solidFill>
              </a:rPr>
              <a:t>Depth of Tree</a:t>
            </a:r>
          </a:p>
        </p:txBody>
      </p:sp>
      <p:sp>
        <p:nvSpPr>
          <p:cNvPr id="3" name="Content Placeholder 2">
            <a:extLst>
              <a:ext uri="{FF2B5EF4-FFF2-40B4-BE49-F238E27FC236}">
                <a16:creationId xmlns:a16="http://schemas.microsoft.com/office/drawing/2014/main" id="{B6C36C48-ED89-430D-8418-FC14B55EB489}"/>
              </a:ext>
            </a:extLst>
          </p:cNvPr>
          <p:cNvSpPr>
            <a:spLocks noGrp="1"/>
          </p:cNvSpPr>
          <p:nvPr>
            <p:ph sz="half" idx="1"/>
          </p:nvPr>
        </p:nvSpPr>
        <p:spPr>
          <a:xfrm>
            <a:off x="497150" y="701336"/>
            <a:ext cx="8966446" cy="5397623"/>
          </a:xfrm>
        </p:spPr>
        <p:txBody>
          <a:bodyPr>
            <a:normAutofit fontScale="25000" lnSpcReduction="20000"/>
          </a:bodyPr>
          <a:lstStyle/>
          <a:p>
            <a:r>
              <a:rPr lang="en-US" sz="7200" dirty="0"/>
              <a:t>Total number of edges from </a:t>
            </a:r>
            <a:r>
              <a:rPr lang="en-US" sz="7200" b="1" u="sng" dirty="0">
                <a:solidFill>
                  <a:schemeClr val="accent1"/>
                </a:solidFill>
              </a:rPr>
              <a:t>root node to a particular node is called as depth of that node.</a:t>
            </a:r>
          </a:p>
          <a:p>
            <a:r>
              <a:rPr lang="en-US" sz="7200" dirty="0"/>
              <a:t>Depth of a tree is the </a:t>
            </a:r>
            <a:r>
              <a:rPr lang="en-US" sz="11200" b="1" u="sng" dirty="0">
                <a:solidFill>
                  <a:srgbClr val="FF0000"/>
                </a:solidFill>
              </a:rPr>
              <a:t>total number of edges from root node to a leaf node in the longest path</a:t>
            </a:r>
            <a:r>
              <a:rPr lang="en-US" sz="7200" dirty="0"/>
              <a:t>.</a:t>
            </a:r>
          </a:p>
          <a:p>
            <a:r>
              <a:rPr lang="en-US" sz="5600" dirty="0"/>
              <a:t>Depth of </a:t>
            </a:r>
            <a:r>
              <a:rPr lang="en-US" sz="5600" b="1" dirty="0">
                <a:solidFill>
                  <a:schemeClr val="accent1"/>
                </a:solidFill>
              </a:rPr>
              <a:t>the root node = 0</a:t>
            </a:r>
          </a:p>
          <a:p>
            <a:r>
              <a:rPr lang="en-US" sz="5600" dirty="0"/>
              <a:t>The terms “level” and “depth” are used interchangeably.</a:t>
            </a:r>
          </a:p>
          <a:p>
            <a:r>
              <a:rPr lang="en-US" sz="5600" dirty="0"/>
              <a:t>Depth of node A = 0</a:t>
            </a:r>
          </a:p>
          <a:p>
            <a:r>
              <a:rPr lang="en-US" sz="5600" dirty="0"/>
              <a:t>Depth of node B = 1</a:t>
            </a:r>
          </a:p>
          <a:p>
            <a:r>
              <a:rPr lang="en-US" sz="5600" dirty="0"/>
              <a:t>Depth of node C = 1</a:t>
            </a:r>
          </a:p>
          <a:p>
            <a:r>
              <a:rPr lang="en-US" sz="5600" dirty="0"/>
              <a:t>Depth of node D = 2</a:t>
            </a:r>
          </a:p>
          <a:p>
            <a:r>
              <a:rPr lang="en-US" sz="5600" dirty="0"/>
              <a:t>Depth of node E = 2</a:t>
            </a:r>
          </a:p>
          <a:p>
            <a:r>
              <a:rPr lang="en-US" sz="5600" dirty="0"/>
              <a:t>Depth of node F = 2</a:t>
            </a:r>
          </a:p>
          <a:p>
            <a:r>
              <a:rPr lang="en-US" sz="5600" dirty="0"/>
              <a:t>Depth of node G = 2</a:t>
            </a:r>
          </a:p>
          <a:p>
            <a:r>
              <a:rPr lang="en-US" sz="5600" dirty="0"/>
              <a:t>Depth of node H = 2</a:t>
            </a:r>
          </a:p>
          <a:p>
            <a:r>
              <a:rPr lang="en-US" sz="5600" dirty="0"/>
              <a:t>Depth of node I = 3</a:t>
            </a:r>
          </a:p>
          <a:p>
            <a:r>
              <a:rPr lang="en-US" sz="5600" dirty="0"/>
              <a:t>Depth of node J = 3</a:t>
            </a:r>
          </a:p>
          <a:p>
            <a:r>
              <a:rPr lang="en-US" sz="5600" dirty="0"/>
              <a:t>Depth of node K = 3</a:t>
            </a:r>
          </a:p>
          <a:p>
            <a:r>
              <a:rPr lang="en-US" dirty="0"/>
              <a:t> </a:t>
            </a:r>
            <a:endParaRPr lang="en-IN" dirty="0"/>
          </a:p>
        </p:txBody>
      </p:sp>
      <p:pic>
        <p:nvPicPr>
          <p:cNvPr id="2052" name="Picture 4">
            <a:extLst>
              <a:ext uri="{FF2B5EF4-FFF2-40B4-BE49-F238E27FC236}">
                <a16:creationId xmlns:a16="http://schemas.microsoft.com/office/drawing/2014/main" id="{7447C7FA-C873-432C-86A4-1C77405389D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663953" y="2099197"/>
            <a:ext cx="5461248" cy="3733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067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34EF91-054F-48B2-A818-623779717B22}"/>
              </a:ext>
            </a:extLst>
          </p:cNvPr>
          <p:cNvSpPr>
            <a:spLocks noGrp="1"/>
          </p:cNvSpPr>
          <p:nvPr>
            <p:ph type="title"/>
          </p:nvPr>
        </p:nvSpPr>
        <p:spPr/>
        <p:txBody>
          <a:bodyPr>
            <a:normAutofit fontScale="90000"/>
          </a:bodyPr>
          <a:lstStyle/>
          <a:p>
            <a:r>
              <a:rPr lang="en-US" sz="3100" dirty="0">
                <a:solidFill>
                  <a:srgbClr val="FF0000"/>
                </a:solidFill>
              </a:rPr>
              <a:t>One of the most intuitive examples of a tree data structure in the world of programming is the Document Object Model (DOM) in HTML</a:t>
            </a:r>
            <a:r>
              <a:rPr lang="en-US" dirty="0"/>
              <a:t>.</a:t>
            </a:r>
            <a:endParaRPr lang="en-IN" dirty="0"/>
          </a:p>
        </p:txBody>
      </p:sp>
      <p:pic>
        <p:nvPicPr>
          <p:cNvPr id="4" name="Content Placeholder 3">
            <a:extLst>
              <a:ext uri="{FF2B5EF4-FFF2-40B4-BE49-F238E27FC236}">
                <a16:creationId xmlns:a16="http://schemas.microsoft.com/office/drawing/2014/main" id="{4493D0D3-5345-448E-A73E-9F5B57B52EFC}"/>
              </a:ext>
            </a:extLst>
          </p:cNvPr>
          <p:cNvPicPr>
            <a:picLocks noGrp="1" noChangeAspect="1"/>
          </p:cNvPicPr>
          <p:nvPr>
            <p:ph sz="half" idx="1"/>
          </p:nvPr>
        </p:nvPicPr>
        <p:blipFill>
          <a:blip r:embed="rId2"/>
          <a:stretch>
            <a:fillRect/>
          </a:stretch>
        </p:blipFill>
        <p:spPr>
          <a:xfrm>
            <a:off x="1096963" y="2085090"/>
            <a:ext cx="4938712" cy="3545071"/>
          </a:xfrm>
          <a:prstGeom prst="rect">
            <a:avLst/>
          </a:prstGeom>
        </p:spPr>
      </p:pic>
      <p:sp>
        <p:nvSpPr>
          <p:cNvPr id="6" name="Content Placeholder 5">
            <a:extLst>
              <a:ext uri="{FF2B5EF4-FFF2-40B4-BE49-F238E27FC236}">
                <a16:creationId xmlns:a16="http://schemas.microsoft.com/office/drawing/2014/main" id="{75C12808-F0F9-47F1-91C7-8F89AB4023B9}"/>
              </a:ext>
            </a:extLst>
          </p:cNvPr>
          <p:cNvSpPr>
            <a:spLocks noGrp="1"/>
          </p:cNvSpPr>
          <p:nvPr>
            <p:ph sz="half" idx="2"/>
          </p:nvPr>
        </p:nvSpPr>
        <p:spPr/>
        <p:txBody>
          <a:bodyPr/>
          <a:lstStyle/>
          <a:p>
            <a:endParaRPr lang="en-IN"/>
          </a:p>
        </p:txBody>
      </p:sp>
    </p:spTree>
    <p:extLst>
      <p:ext uri="{BB962C8B-B14F-4D97-AF65-F5344CB8AC3E}">
        <p14:creationId xmlns:p14="http://schemas.microsoft.com/office/powerpoint/2010/main" val="1052566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310BE-7A9D-4497-9E7A-3133F640C56D}"/>
              </a:ext>
            </a:extLst>
          </p:cNvPr>
          <p:cNvSpPr>
            <a:spLocks noGrp="1"/>
          </p:cNvSpPr>
          <p:nvPr>
            <p:ph type="title"/>
          </p:nvPr>
        </p:nvSpPr>
        <p:spPr>
          <a:xfrm>
            <a:off x="1097280" y="286603"/>
            <a:ext cx="10058400" cy="702303"/>
          </a:xfrm>
        </p:spPr>
        <p:txBody>
          <a:bodyPr>
            <a:normAutofit fontScale="90000"/>
          </a:bodyPr>
          <a:lstStyle/>
          <a:p>
            <a:br>
              <a:rPr lang="en-IN" dirty="0"/>
            </a:br>
            <a:br>
              <a:rPr lang="en-IN" dirty="0"/>
            </a:br>
            <a:br>
              <a:rPr lang="en-IN" dirty="0"/>
            </a:br>
            <a:r>
              <a:rPr lang="en-IN" b="1" dirty="0">
                <a:solidFill>
                  <a:srgbClr val="FF0000"/>
                </a:solidFill>
              </a:rPr>
              <a:t>Height of a tree :--</a:t>
            </a:r>
          </a:p>
        </p:txBody>
      </p:sp>
      <p:sp>
        <p:nvSpPr>
          <p:cNvPr id="3" name="Content Placeholder 2">
            <a:extLst>
              <a:ext uri="{FF2B5EF4-FFF2-40B4-BE49-F238E27FC236}">
                <a16:creationId xmlns:a16="http://schemas.microsoft.com/office/drawing/2014/main" id="{ACC9BFC4-4072-4A5E-A188-3A3CEC9E296B}"/>
              </a:ext>
            </a:extLst>
          </p:cNvPr>
          <p:cNvSpPr>
            <a:spLocks noGrp="1"/>
          </p:cNvSpPr>
          <p:nvPr>
            <p:ph sz="half" idx="1"/>
          </p:nvPr>
        </p:nvSpPr>
        <p:spPr>
          <a:xfrm>
            <a:off x="790112" y="1162974"/>
            <a:ext cx="7182035" cy="4688364"/>
          </a:xfrm>
        </p:spPr>
        <p:txBody>
          <a:bodyPr>
            <a:normAutofit fontScale="25000" lnSpcReduction="20000"/>
          </a:bodyPr>
          <a:lstStyle/>
          <a:p>
            <a:r>
              <a:rPr lang="en-US" sz="5600" dirty="0"/>
              <a:t>It is the </a:t>
            </a:r>
            <a:r>
              <a:rPr lang="en-US" sz="6400" b="1" dirty="0">
                <a:solidFill>
                  <a:srgbClr val="FF0000"/>
                </a:solidFill>
              </a:rPr>
              <a:t>total number of nodes </a:t>
            </a:r>
            <a:r>
              <a:rPr lang="en-US" sz="5600" dirty="0"/>
              <a:t>on the path from the </a:t>
            </a:r>
            <a:r>
              <a:rPr lang="en-US" sz="6400" b="1" dirty="0">
                <a:solidFill>
                  <a:srgbClr val="FF0000"/>
                </a:solidFill>
              </a:rPr>
              <a:t>root node to the deepest node in the tree.</a:t>
            </a:r>
          </a:p>
          <a:p>
            <a:r>
              <a:rPr lang="en-US" sz="5600" dirty="0"/>
              <a:t> </a:t>
            </a:r>
            <a:r>
              <a:rPr lang="en-US" sz="8000" dirty="0"/>
              <a:t>A tree with </a:t>
            </a:r>
            <a:r>
              <a:rPr lang="en-US" sz="8000" dirty="0">
                <a:solidFill>
                  <a:schemeClr val="tx2"/>
                </a:solidFill>
              </a:rPr>
              <a:t>only a root node </a:t>
            </a:r>
            <a:r>
              <a:rPr lang="en-US" sz="8000" dirty="0"/>
              <a:t>has a </a:t>
            </a:r>
            <a:r>
              <a:rPr lang="en-US" sz="8000" b="1" dirty="0">
                <a:solidFill>
                  <a:schemeClr val="tx2"/>
                </a:solidFill>
              </a:rPr>
              <a:t>height of 0.</a:t>
            </a:r>
            <a:endParaRPr lang="en-US" sz="3200" b="1" dirty="0">
              <a:solidFill>
                <a:schemeClr val="tx2"/>
              </a:solidFill>
            </a:endParaRPr>
          </a:p>
          <a:p>
            <a:r>
              <a:rPr lang="en-US" sz="7200" b="1" dirty="0">
                <a:solidFill>
                  <a:schemeClr val="tx2"/>
                </a:solidFill>
              </a:rPr>
              <a:t>Here,</a:t>
            </a:r>
          </a:p>
          <a:p>
            <a:r>
              <a:rPr lang="en-US" sz="6400" b="1" dirty="0">
                <a:solidFill>
                  <a:schemeClr val="tx2"/>
                </a:solidFill>
              </a:rPr>
              <a:t>Height of node A = 3</a:t>
            </a:r>
          </a:p>
          <a:p>
            <a:r>
              <a:rPr lang="en-US" sz="6400" b="1" dirty="0">
                <a:solidFill>
                  <a:schemeClr val="tx2"/>
                </a:solidFill>
              </a:rPr>
              <a:t>Height of node B = 2</a:t>
            </a:r>
          </a:p>
          <a:p>
            <a:r>
              <a:rPr lang="en-US" sz="6400" b="1" dirty="0">
                <a:solidFill>
                  <a:schemeClr val="tx2"/>
                </a:solidFill>
              </a:rPr>
              <a:t>Height of node C = 2</a:t>
            </a:r>
          </a:p>
          <a:p>
            <a:r>
              <a:rPr lang="en-US" sz="6400" b="1" dirty="0">
                <a:solidFill>
                  <a:schemeClr val="tx2"/>
                </a:solidFill>
              </a:rPr>
              <a:t>Height of node D = 0</a:t>
            </a:r>
          </a:p>
          <a:p>
            <a:r>
              <a:rPr lang="en-US" sz="6400" b="1" dirty="0">
                <a:solidFill>
                  <a:schemeClr val="tx2"/>
                </a:solidFill>
              </a:rPr>
              <a:t>Height of node E = 1</a:t>
            </a:r>
          </a:p>
          <a:p>
            <a:r>
              <a:rPr lang="en-US" sz="6400" b="1" dirty="0">
                <a:solidFill>
                  <a:schemeClr val="tx2"/>
                </a:solidFill>
              </a:rPr>
              <a:t>Height of node F = 0</a:t>
            </a:r>
          </a:p>
          <a:p>
            <a:r>
              <a:rPr lang="en-US" sz="6400" b="1" dirty="0">
                <a:solidFill>
                  <a:schemeClr val="tx2"/>
                </a:solidFill>
              </a:rPr>
              <a:t>Height of node G = 1 </a:t>
            </a:r>
          </a:p>
          <a:p>
            <a:r>
              <a:rPr lang="en-US" sz="6400" b="1" dirty="0">
                <a:solidFill>
                  <a:schemeClr val="tx2"/>
                </a:solidFill>
              </a:rPr>
              <a:t>Height of node H = 0</a:t>
            </a:r>
          </a:p>
          <a:p>
            <a:r>
              <a:rPr lang="en-US" sz="6400" b="1" dirty="0">
                <a:solidFill>
                  <a:schemeClr val="tx2"/>
                </a:solidFill>
              </a:rPr>
              <a:t>Height of node I = 0</a:t>
            </a:r>
          </a:p>
          <a:p>
            <a:r>
              <a:rPr lang="en-US" sz="6400" b="1" dirty="0">
                <a:solidFill>
                  <a:schemeClr val="tx2"/>
                </a:solidFill>
              </a:rPr>
              <a:t>Height of node J = 0</a:t>
            </a:r>
          </a:p>
          <a:p>
            <a:r>
              <a:rPr lang="en-US" sz="6400" b="1" dirty="0">
                <a:solidFill>
                  <a:schemeClr val="tx2"/>
                </a:solidFill>
              </a:rPr>
              <a:t>Height of node K = 0</a:t>
            </a:r>
            <a:endParaRPr lang="en-IN" sz="4800" b="1" dirty="0">
              <a:solidFill>
                <a:schemeClr val="tx2"/>
              </a:solidFill>
            </a:endParaRPr>
          </a:p>
        </p:txBody>
      </p:sp>
      <p:pic>
        <p:nvPicPr>
          <p:cNvPr id="1026" name="Picture 2">
            <a:extLst>
              <a:ext uri="{FF2B5EF4-FFF2-40B4-BE49-F238E27FC236}">
                <a16:creationId xmlns:a16="http://schemas.microsoft.com/office/drawing/2014/main" id="{286089A7-6B54-451F-B18B-D18C28C2065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220070" y="1935333"/>
            <a:ext cx="6098959" cy="3844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225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60676-763B-4A23-9BE9-406656450B5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B014EAF-C438-4CEF-9416-745726CF1436}"/>
              </a:ext>
            </a:extLst>
          </p:cNvPr>
          <p:cNvSpPr>
            <a:spLocks noGrp="1"/>
          </p:cNvSpPr>
          <p:nvPr>
            <p:ph sz="half" idx="1"/>
          </p:nvPr>
        </p:nvSpPr>
        <p:spPr>
          <a:xfrm>
            <a:off x="1097278" y="1845734"/>
            <a:ext cx="7168898" cy="4023360"/>
          </a:xfrm>
        </p:spPr>
        <p:txBody>
          <a:bodyPr>
            <a:normAutofit/>
          </a:bodyPr>
          <a:lstStyle/>
          <a:p>
            <a:r>
              <a:rPr lang="en-US" dirty="0"/>
              <a:t>A binary tree of height h has at least h nodes and at most 2h – 1 nodes. </a:t>
            </a:r>
          </a:p>
          <a:p>
            <a:r>
              <a:rPr lang="en-US" dirty="0"/>
              <a:t>This is because every level will have at least one node and can have at most 2 nodes. </a:t>
            </a:r>
          </a:p>
          <a:p>
            <a:r>
              <a:rPr lang="en-US" dirty="0"/>
              <a:t>So, if every level has two nodes then a tree with height h will have at the most 2h – 1 nodes as at level 0, there is only one element called the root. </a:t>
            </a:r>
          </a:p>
          <a:p>
            <a:r>
              <a:rPr lang="en-US" dirty="0"/>
              <a:t>The height of a binary tree with n nodes is at least log2(n+1) and at most n. </a:t>
            </a:r>
          </a:p>
          <a:p>
            <a:endParaRPr lang="en-IN" dirty="0"/>
          </a:p>
        </p:txBody>
      </p:sp>
      <p:sp>
        <p:nvSpPr>
          <p:cNvPr id="4" name="Content Placeholder 3">
            <a:extLst>
              <a:ext uri="{FF2B5EF4-FFF2-40B4-BE49-F238E27FC236}">
                <a16:creationId xmlns:a16="http://schemas.microsoft.com/office/drawing/2014/main" id="{6DF441A3-31D6-4C00-BD31-A3E1BD174708}"/>
              </a:ext>
            </a:extLst>
          </p:cNvPr>
          <p:cNvSpPr>
            <a:spLocks noGrp="1"/>
          </p:cNvSpPr>
          <p:nvPr>
            <p:ph sz="half" idx="2"/>
          </p:nvPr>
        </p:nvSpPr>
        <p:spPr>
          <a:xfrm>
            <a:off x="8531352" y="1845735"/>
            <a:ext cx="2624328" cy="4023360"/>
          </a:xfrm>
        </p:spPr>
        <p:txBody>
          <a:bodyPr>
            <a:normAutofit/>
          </a:bodyPr>
          <a:lstStyle/>
          <a:p>
            <a:endParaRPr lang="en-IN" dirty="0"/>
          </a:p>
        </p:txBody>
      </p:sp>
    </p:spTree>
    <p:extLst>
      <p:ext uri="{BB962C8B-B14F-4D97-AF65-F5344CB8AC3E}">
        <p14:creationId xmlns:p14="http://schemas.microsoft.com/office/powerpoint/2010/main" val="2059424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35B19-0D5E-4522-ACF7-5001A8846B5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90A8BBA-117A-405A-9E62-C538D7163A75}"/>
              </a:ext>
            </a:extLst>
          </p:cNvPr>
          <p:cNvSpPr>
            <a:spLocks noGrp="1"/>
          </p:cNvSpPr>
          <p:nvPr>
            <p:ph sz="half" idx="1"/>
          </p:nvPr>
        </p:nvSpPr>
        <p:spPr>
          <a:xfrm>
            <a:off x="1097278" y="1845734"/>
            <a:ext cx="6172201" cy="4023360"/>
          </a:xfrm>
        </p:spPr>
        <p:txBody>
          <a:bodyPr/>
          <a:lstStyle/>
          <a:p>
            <a:r>
              <a:rPr lang="en-US" sz="2800" dirty="0">
                <a:solidFill>
                  <a:srgbClr val="FF0000"/>
                </a:solidFill>
              </a:rPr>
              <a:t>In-degree/out-degree of a node :---</a:t>
            </a:r>
          </a:p>
          <a:p>
            <a:r>
              <a:rPr lang="en-US" dirty="0"/>
              <a:t>It is the number of edges arriving at a node. The root node is the only node that has an </a:t>
            </a:r>
            <a:r>
              <a:rPr lang="en-US" dirty="0">
                <a:solidFill>
                  <a:srgbClr val="FF0000"/>
                </a:solidFill>
              </a:rPr>
              <a:t>in-degree equal to zero</a:t>
            </a:r>
            <a:r>
              <a:rPr lang="en-US" dirty="0"/>
              <a:t>. </a:t>
            </a:r>
          </a:p>
          <a:p>
            <a:r>
              <a:rPr lang="en-US" dirty="0"/>
              <a:t>Similarly, out-degree  leaving that node. e of a node is the </a:t>
            </a:r>
            <a:r>
              <a:rPr lang="en-US" dirty="0">
                <a:solidFill>
                  <a:srgbClr val="FF0000"/>
                </a:solidFill>
              </a:rPr>
              <a:t>number of edges </a:t>
            </a:r>
          </a:p>
          <a:p>
            <a:r>
              <a:rPr lang="en-US" dirty="0"/>
              <a:t>Binary trees are commonly used to implement binary search trees, expression trees, tournament </a:t>
            </a:r>
          </a:p>
          <a:p>
            <a:r>
              <a:rPr lang="en-US" dirty="0"/>
              <a:t>trees, and binary heaps.</a:t>
            </a:r>
            <a:endParaRPr lang="en-IN" dirty="0"/>
          </a:p>
        </p:txBody>
      </p:sp>
      <p:sp>
        <p:nvSpPr>
          <p:cNvPr id="4" name="Content Placeholder 3">
            <a:extLst>
              <a:ext uri="{FF2B5EF4-FFF2-40B4-BE49-F238E27FC236}">
                <a16:creationId xmlns:a16="http://schemas.microsoft.com/office/drawing/2014/main" id="{C4A28FBE-666F-4776-B2D3-D7426B65D6A9}"/>
              </a:ext>
            </a:extLst>
          </p:cNvPr>
          <p:cNvSpPr>
            <a:spLocks noGrp="1"/>
          </p:cNvSpPr>
          <p:nvPr>
            <p:ph sz="half" idx="2"/>
          </p:nvPr>
        </p:nvSpPr>
        <p:spPr>
          <a:xfrm>
            <a:off x="7690104" y="1845735"/>
            <a:ext cx="3465576" cy="4023360"/>
          </a:xfrm>
        </p:spPr>
        <p:txBody>
          <a:bodyPr/>
          <a:lstStyle/>
          <a:p>
            <a:endParaRPr lang="en-IN" dirty="0"/>
          </a:p>
        </p:txBody>
      </p:sp>
    </p:spTree>
    <p:extLst>
      <p:ext uri="{BB962C8B-B14F-4D97-AF65-F5344CB8AC3E}">
        <p14:creationId xmlns:p14="http://schemas.microsoft.com/office/powerpoint/2010/main" val="4189943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0FF11-F956-4F11-839A-8F69559F3193}"/>
              </a:ext>
            </a:extLst>
          </p:cNvPr>
          <p:cNvSpPr>
            <a:spLocks noGrp="1"/>
          </p:cNvSpPr>
          <p:nvPr>
            <p:ph type="title"/>
          </p:nvPr>
        </p:nvSpPr>
        <p:spPr>
          <a:xfrm>
            <a:off x="1097280" y="286603"/>
            <a:ext cx="10058400" cy="929549"/>
          </a:xfrm>
        </p:spPr>
        <p:txBody>
          <a:bodyPr>
            <a:normAutofit/>
          </a:bodyPr>
          <a:lstStyle/>
          <a:p>
            <a:r>
              <a:rPr lang="en-IN" sz="4400" dirty="0">
                <a:solidFill>
                  <a:srgbClr val="FF0000"/>
                </a:solidFill>
              </a:rPr>
              <a:t>Complete Binary Trees</a:t>
            </a:r>
          </a:p>
        </p:txBody>
      </p:sp>
      <p:sp>
        <p:nvSpPr>
          <p:cNvPr id="3" name="Content Placeholder 2">
            <a:extLst>
              <a:ext uri="{FF2B5EF4-FFF2-40B4-BE49-F238E27FC236}">
                <a16:creationId xmlns:a16="http://schemas.microsoft.com/office/drawing/2014/main" id="{5A0C6EA2-39D9-4A73-BC97-3EC1F136115E}"/>
              </a:ext>
            </a:extLst>
          </p:cNvPr>
          <p:cNvSpPr>
            <a:spLocks noGrp="1"/>
          </p:cNvSpPr>
          <p:nvPr>
            <p:ph sz="half" idx="1"/>
          </p:nvPr>
        </p:nvSpPr>
        <p:spPr>
          <a:xfrm>
            <a:off x="786384" y="1636776"/>
            <a:ext cx="7781544" cy="4791456"/>
          </a:xfrm>
        </p:spPr>
        <p:txBody>
          <a:bodyPr>
            <a:normAutofit/>
          </a:bodyPr>
          <a:lstStyle/>
          <a:p>
            <a:r>
              <a:rPr lang="en-US" dirty="0"/>
              <a:t>A complete binary tree is a binary tree that satisfies two properties. First, in a complete binary tree, </a:t>
            </a:r>
            <a:r>
              <a:rPr lang="en-US" b="1" u="sng" dirty="0">
                <a:solidFill>
                  <a:srgbClr val="FF0000"/>
                </a:solidFill>
              </a:rPr>
              <a:t>every level, except possibly the last, is completely filled. </a:t>
            </a:r>
          </a:p>
          <a:p>
            <a:r>
              <a:rPr lang="en-US" dirty="0"/>
              <a:t>Second, all </a:t>
            </a:r>
            <a:r>
              <a:rPr lang="en-US" dirty="0">
                <a:solidFill>
                  <a:srgbClr val="FF0000"/>
                </a:solidFill>
              </a:rPr>
              <a:t>nodes appear as far left as possible</a:t>
            </a:r>
            <a:r>
              <a:rPr lang="en-US" dirty="0"/>
              <a:t>.</a:t>
            </a:r>
          </a:p>
          <a:p>
            <a:r>
              <a:rPr lang="en-US" dirty="0"/>
              <a:t>In a complete binary tree Tn, there are exactly n nodes and level r of T can have at most 2</a:t>
            </a:r>
            <a:r>
              <a:rPr lang="en-US" baseline="30000" dirty="0"/>
              <a:t>r</a:t>
            </a:r>
            <a:r>
              <a:rPr lang="en-US" dirty="0"/>
              <a:t> nodes. </a:t>
            </a:r>
          </a:p>
          <a:p>
            <a:r>
              <a:rPr lang="en-US" dirty="0"/>
              <a:t>Figure 9.7 shows a complete binary tree.</a:t>
            </a:r>
          </a:p>
          <a:p>
            <a:r>
              <a:rPr lang="en-US" dirty="0"/>
              <a:t>Note that in Fig. 9.7, level 0 has 2</a:t>
            </a:r>
            <a:r>
              <a:rPr lang="en-US" baseline="30000" dirty="0"/>
              <a:t>0</a:t>
            </a:r>
            <a:r>
              <a:rPr lang="en-US" dirty="0"/>
              <a:t> = 1 node, level 1 has 2</a:t>
            </a:r>
            <a:r>
              <a:rPr lang="en-US" baseline="30000" dirty="0"/>
              <a:t>1</a:t>
            </a:r>
            <a:r>
              <a:rPr lang="en-US" dirty="0"/>
              <a:t> = 2 nodes, level 2 has </a:t>
            </a:r>
            <a:r>
              <a:rPr lang="en-US" sz="2200" dirty="0"/>
              <a:t>2</a:t>
            </a:r>
            <a:r>
              <a:rPr lang="en-US" baseline="30000" dirty="0"/>
              <a:t>2</a:t>
            </a:r>
            <a:r>
              <a:rPr lang="en-US" dirty="0"/>
              <a:t>= 4 nodes, </a:t>
            </a:r>
          </a:p>
          <a:p>
            <a:r>
              <a:rPr lang="en-US" dirty="0"/>
              <a:t>level 3 has 6 nodes which is less than the maximum of 2</a:t>
            </a:r>
            <a:r>
              <a:rPr lang="en-US" b="1" baseline="30000" dirty="0"/>
              <a:t>3</a:t>
            </a:r>
            <a:r>
              <a:rPr lang="en-US" dirty="0"/>
              <a:t> = 8 nodes.</a:t>
            </a:r>
          </a:p>
          <a:p>
            <a:r>
              <a:rPr lang="en-US" dirty="0"/>
              <a:t>In Fig. 9.7, tree T13 has exactly 13 nodes. </a:t>
            </a:r>
            <a:endParaRPr lang="en-IN" dirty="0"/>
          </a:p>
        </p:txBody>
      </p:sp>
      <p:pic>
        <p:nvPicPr>
          <p:cNvPr id="6" name="Content Placeholder 5">
            <a:extLst>
              <a:ext uri="{FF2B5EF4-FFF2-40B4-BE49-F238E27FC236}">
                <a16:creationId xmlns:a16="http://schemas.microsoft.com/office/drawing/2014/main" id="{6EBA5E31-7341-4662-BD30-F6E3639BA941}"/>
              </a:ext>
            </a:extLst>
          </p:cNvPr>
          <p:cNvPicPr>
            <a:picLocks noGrp="1" noChangeAspect="1"/>
          </p:cNvPicPr>
          <p:nvPr>
            <p:ph sz="half" idx="2"/>
          </p:nvPr>
        </p:nvPicPr>
        <p:blipFill>
          <a:blip r:embed="rId2"/>
          <a:stretch>
            <a:fillRect/>
          </a:stretch>
        </p:blipFill>
        <p:spPr>
          <a:xfrm>
            <a:off x="8695944" y="2112264"/>
            <a:ext cx="2709672" cy="3630167"/>
          </a:xfrm>
        </p:spPr>
      </p:pic>
    </p:spTree>
    <p:extLst>
      <p:ext uri="{BB962C8B-B14F-4D97-AF65-F5344CB8AC3E}">
        <p14:creationId xmlns:p14="http://schemas.microsoft.com/office/powerpoint/2010/main" val="3139128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0FF11-F956-4F11-839A-8F69559F3193}"/>
              </a:ext>
            </a:extLst>
          </p:cNvPr>
          <p:cNvSpPr>
            <a:spLocks noGrp="1"/>
          </p:cNvSpPr>
          <p:nvPr>
            <p:ph type="title"/>
          </p:nvPr>
        </p:nvSpPr>
        <p:spPr>
          <a:xfrm>
            <a:off x="1097280" y="286603"/>
            <a:ext cx="10058400" cy="929549"/>
          </a:xfrm>
        </p:spPr>
        <p:txBody>
          <a:bodyPr>
            <a:normAutofit/>
          </a:bodyPr>
          <a:lstStyle/>
          <a:p>
            <a:r>
              <a:rPr lang="en-IN" sz="4400" b="1" dirty="0">
                <a:solidFill>
                  <a:srgbClr val="FF0000"/>
                </a:solidFill>
              </a:rPr>
              <a:t>Complete Binary Trees</a:t>
            </a:r>
          </a:p>
        </p:txBody>
      </p:sp>
      <p:sp>
        <p:nvSpPr>
          <p:cNvPr id="3" name="Content Placeholder 2">
            <a:extLst>
              <a:ext uri="{FF2B5EF4-FFF2-40B4-BE49-F238E27FC236}">
                <a16:creationId xmlns:a16="http://schemas.microsoft.com/office/drawing/2014/main" id="{5A0C6EA2-39D9-4A73-BC97-3EC1F136115E}"/>
              </a:ext>
            </a:extLst>
          </p:cNvPr>
          <p:cNvSpPr>
            <a:spLocks noGrp="1"/>
          </p:cNvSpPr>
          <p:nvPr>
            <p:ph sz="half" idx="1"/>
          </p:nvPr>
        </p:nvSpPr>
        <p:spPr>
          <a:xfrm>
            <a:off x="786384" y="1837944"/>
            <a:ext cx="7543800" cy="4398264"/>
          </a:xfrm>
        </p:spPr>
        <p:txBody>
          <a:bodyPr>
            <a:normAutofit/>
          </a:bodyPr>
          <a:lstStyle/>
          <a:p>
            <a:pPr marL="0" indent="0">
              <a:buNone/>
            </a:pPr>
            <a:r>
              <a:rPr lang="en-US" dirty="0"/>
              <a:t>  if K is a parent  node, then its left child can be calculated as </a:t>
            </a:r>
            <a:r>
              <a:rPr lang="en-US" b="1" dirty="0">
                <a:solidFill>
                  <a:srgbClr val="FF0000"/>
                </a:solidFill>
              </a:rPr>
              <a:t>2 × K </a:t>
            </a:r>
          </a:p>
          <a:p>
            <a:pPr marL="0" indent="0">
              <a:buNone/>
            </a:pPr>
            <a:r>
              <a:rPr lang="en-US" dirty="0"/>
              <a:t>    and its  right  child can be calculated as </a:t>
            </a:r>
            <a:r>
              <a:rPr lang="en-US" b="1" dirty="0">
                <a:solidFill>
                  <a:srgbClr val="FF0000"/>
                </a:solidFill>
              </a:rPr>
              <a:t>2 × K + 1. </a:t>
            </a:r>
          </a:p>
          <a:p>
            <a:pPr marL="0" indent="0">
              <a:buNone/>
            </a:pPr>
            <a:r>
              <a:rPr lang="en-US" dirty="0"/>
              <a:t>  For example, the children </a:t>
            </a:r>
          </a:p>
          <a:p>
            <a:r>
              <a:rPr lang="en-US" dirty="0"/>
              <a:t>of the node 4 are 8 (2 × 4) and 9 (2 × 4 + 1). </a:t>
            </a:r>
          </a:p>
          <a:p>
            <a:r>
              <a:rPr lang="en-US" dirty="0"/>
              <a:t>Similarly, the </a:t>
            </a:r>
            <a:r>
              <a:rPr lang="en-US" dirty="0">
                <a:solidFill>
                  <a:schemeClr val="accent1"/>
                </a:solidFill>
              </a:rPr>
              <a:t>parent of the node K </a:t>
            </a:r>
            <a:r>
              <a:rPr lang="en-US" dirty="0"/>
              <a:t>can be calculated as </a:t>
            </a:r>
            <a:r>
              <a:rPr lang="en-US" dirty="0">
                <a:solidFill>
                  <a:srgbClr val="FF0000"/>
                </a:solidFill>
              </a:rPr>
              <a:t>| K/2 |. </a:t>
            </a:r>
          </a:p>
          <a:p>
            <a:r>
              <a:rPr lang="en-US" dirty="0"/>
              <a:t>Given the  node 4, its parent can be calculated as | 4/2 | = 2. </a:t>
            </a:r>
          </a:p>
          <a:p>
            <a:r>
              <a:rPr lang="en-US" dirty="0"/>
              <a:t>The height of a tree Tn having exactly n nodes is given as:</a:t>
            </a:r>
          </a:p>
          <a:p>
            <a:r>
              <a:rPr lang="en-US" dirty="0"/>
              <a:t>   </a:t>
            </a:r>
            <a:r>
              <a:rPr lang="en-US" sz="2400" b="1" dirty="0" err="1">
                <a:solidFill>
                  <a:srgbClr val="FF0000"/>
                </a:solidFill>
              </a:rPr>
              <a:t>Hn</a:t>
            </a:r>
            <a:r>
              <a:rPr lang="en-US" sz="2400" b="1" dirty="0">
                <a:solidFill>
                  <a:srgbClr val="FF0000"/>
                </a:solidFill>
              </a:rPr>
              <a:t>= | log</a:t>
            </a:r>
            <a:r>
              <a:rPr lang="en-US" sz="2400" b="1" baseline="-25000" dirty="0">
                <a:solidFill>
                  <a:srgbClr val="FF0000"/>
                </a:solidFill>
              </a:rPr>
              <a:t>2</a:t>
            </a:r>
            <a:r>
              <a:rPr lang="en-US" sz="2400" b="1" dirty="0">
                <a:solidFill>
                  <a:srgbClr val="FF0000"/>
                </a:solidFill>
              </a:rPr>
              <a:t>  (n + 1) |</a:t>
            </a:r>
          </a:p>
          <a:p>
            <a:r>
              <a:rPr lang="en-US" b="1" dirty="0">
                <a:solidFill>
                  <a:srgbClr val="FF0000"/>
                </a:solidFill>
              </a:rPr>
              <a:t>This means, if a tree T has 10,00,000 nodes, then its height is 20</a:t>
            </a:r>
            <a:endParaRPr lang="en-IN" b="1" dirty="0">
              <a:solidFill>
                <a:srgbClr val="FF0000"/>
              </a:solidFill>
            </a:endParaRPr>
          </a:p>
        </p:txBody>
      </p:sp>
      <p:pic>
        <p:nvPicPr>
          <p:cNvPr id="6" name="Content Placeholder 5">
            <a:extLst>
              <a:ext uri="{FF2B5EF4-FFF2-40B4-BE49-F238E27FC236}">
                <a16:creationId xmlns:a16="http://schemas.microsoft.com/office/drawing/2014/main" id="{6EBA5E31-7341-4662-BD30-F6E3639BA941}"/>
              </a:ext>
            </a:extLst>
          </p:cNvPr>
          <p:cNvPicPr>
            <a:picLocks noGrp="1" noChangeAspect="1"/>
          </p:cNvPicPr>
          <p:nvPr>
            <p:ph sz="half" idx="2"/>
          </p:nvPr>
        </p:nvPicPr>
        <p:blipFill>
          <a:blip r:embed="rId2"/>
          <a:stretch>
            <a:fillRect/>
          </a:stretch>
        </p:blipFill>
        <p:spPr>
          <a:xfrm>
            <a:off x="8238744" y="1746504"/>
            <a:ext cx="3319272" cy="3995927"/>
          </a:xfrm>
        </p:spPr>
      </p:pic>
    </p:spTree>
    <p:extLst>
      <p:ext uri="{BB962C8B-B14F-4D97-AF65-F5344CB8AC3E}">
        <p14:creationId xmlns:p14="http://schemas.microsoft.com/office/powerpoint/2010/main" val="3270993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EC99-1BB6-4834-A7E4-FB5B9286524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5F889B8-98A6-4BFF-AFC5-3BC079735624}"/>
              </a:ext>
            </a:extLst>
          </p:cNvPr>
          <p:cNvSpPr>
            <a:spLocks noGrp="1"/>
          </p:cNvSpPr>
          <p:nvPr>
            <p:ph sz="half" idx="1"/>
          </p:nvPr>
        </p:nvSpPr>
        <p:spPr>
          <a:xfrm>
            <a:off x="1097278" y="1845734"/>
            <a:ext cx="6702554" cy="4023360"/>
          </a:xfrm>
        </p:spPr>
        <p:txBody>
          <a:bodyPr/>
          <a:lstStyle/>
          <a:p>
            <a:r>
              <a:rPr lang="en-US" sz="2400" dirty="0">
                <a:solidFill>
                  <a:srgbClr val="FF0000"/>
                </a:solidFill>
              </a:rPr>
              <a:t>3. Complete Binary Tree</a:t>
            </a:r>
          </a:p>
          <a:p>
            <a:r>
              <a:rPr lang="en-US" dirty="0"/>
              <a:t>3.1. Definition</a:t>
            </a:r>
          </a:p>
          <a:p>
            <a:r>
              <a:rPr lang="en-US" dirty="0"/>
              <a:t>It follows the definition of a binary tree with some additional conditions. </a:t>
            </a:r>
          </a:p>
          <a:p>
            <a:r>
              <a:rPr lang="en-US" dirty="0"/>
              <a:t>In a complete binary tree, all the levels of a tree are filled </a:t>
            </a:r>
            <a:r>
              <a:rPr lang="en-US" dirty="0">
                <a:solidFill>
                  <a:srgbClr val="FF0000"/>
                </a:solidFill>
              </a:rPr>
              <a:t>entirely </a:t>
            </a:r>
            <a:r>
              <a:rPr lang="en-US" dirty="0"/>
              <a:t>except the last level. </a:t>
            </a:r>
          </a:p>
          <a:p>
            <a:r>
              <a:rPr lang="en-US" dirty="0"/>
              <a:t>In the last level, nodes </a:t>
            </a:r>
            <a:r>
              <a:rPr lang="en-US" b="1" u="sng" dirty="0">
                <a:solidFill>
                  <a:srgbClr val="FF0000"/>
                </a:solidFill>
              </a:rPr>
              <a:t>might or might not be filled fully. </a:t>
            </a:r>
          </a:p>
          <a:p>
            <a:r>
              <a:rPr lang="en-US" dirty="0"/>
              <a:t>Also, let’s note that all the nodes </a:t>
            </a:r>
            <a:r>
              <a:rPr lang="en-US" b="1" dirty="0">
                <a:solidFill>
                  <a:srgbClr val="FF0000"/>
                </a:solidFill>
              </a:rPr>
              <a:t>should be filled from the left.</a:t>
            </a:r>
          </a:p>
          <a:p>
            <a:endParaRPr lang="en-US" dirty="0"/>
          </a:p>
          <a:p>
            <a:endParaRPr lang="en-IN" dirty="0"/>
          </a:p>
        </p:txBody>
      </p:sp>
      <p:sp>
        <p:nvSpPr>
          <p:cNvPr id="4" name="Content Placeholder 3">
            <a:extLst>
              <a:ext uri="{FF2B5EF4-FFF2-40B4-BE49-F238E27FC236}">
                <a16:creationId xmlns:a16="http://schemas.microsoft.com/office/drawing/2014/main" id="{9BA6726A-4D9B-4C44-8E05-D9446B0EE035}"/>
              </a:ext>
            </a:extLst>
          </p:cNvPr>
          <p:cNvSpPr>
            <a:spLocks noGrp="1"/>
          </p:cNvSpPr>
          <p:nvPr>
            <p:ph sz="half" idx="2"/>
          </p:nvPr>
        </p:nvSpPr>
        <p:spPr>
          <a:xfrm>
            <a:off x="8001000" y="1845735"/>
            <a:ext cx="3154680" cy="4023360"/>
          </a:xfrm>
        </p:spPr>
        <p:txBody>
          <a:bodyPr/>
          <a:lstStyle/>
          <a:p>
            <a:endParaRPr lang="en-IN" dirty="0"/>
          </a:p>
        </p:txBody>
      </p:sp>
    </p:spTree>
    <p:extLst>
      <p:ext uri="{BB962C8B-B14F-4D97-AF65-F5344CB8AC3E}">
        <p14:creationId xmlns:p14="http://schemas.microsoft.com/office/powerpoint/2010/main" val="3820377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290F9-D3B6-41E8-A310-0E4CDBFA51B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7BAA2EB-DDD8-46B0-B021-FC2FA865F38D}"/>
              </a:ext>
            </a:extLst>
          </p:cNvPr>
          <p:cNvSpPr>
            <a:spLocks noGrp="1"/>
          </p:cNvSpPr>
          <p:nvPr>
            <p:ph sz="half" idx="1"/>
          </p:nvPr>
        </p:nvSpPr>
        <p:spPr>
          <a:xfrm>
            <a:off x="1097278" y="1845734"/>
            <a:ext cx="6537962" cy="4023360"/>
          </a:xfrm>
        </p:spPr>
        <p:txBody>
          <a:bodyPr>
            <a:normAutofit lnSpcReduction="10000"/>
          </a:bodyPr>
          <a:lstStyle/>
          <a:p>
            <a:r>
              <a:rPr lang="en-US" sz="2800" dirty="0">
                <a:solidFill>
                  <a:srgbClr val="FF0000"/>
                </a:solidFill>
              </a:rPr>
              <a:t>1. Full Binary Tree</a:t>
            </a:r>
          </a:p>
          <a:p>
            <a:r>
              <a:rPr lang="en-US" dirty="0"/>
              <a:t>2.1. Definition</a:t>
            </a:r>
          </a:p>
          <a:p>
            <a:r>
              <a:rPr lang="en-US" dirty="0"/>
              <a:t>A full binary tree is also known as 2-tree in which every node other than the leaf nodes has </a:t>
            </a:r>
            <a:r>
              <a:rPr lang="en-US" dirty="0">
                <a:solidFill>
                  <a:srgbClr val="FF0000"/>
                </a:solidFill>
              </a:rPr>
              <a:t>two child nodes. </a:t>
            </a:r>
          </a:p>
          <a:p>
            <a:r>
              <a:rPr lang="en-US" dirty="0"/>
              <a:t>It means all </a:t>
            </a:r>
            <a:r>
              <a:rPr lang="en-US" dirty="0">
                <a:solidFill>
                  <a:srgbClr val="FF0000"/>
                </a:solidFill>
              </a:rPr>
              <a:t>the leaf nodes should </a:t>
            </a:r>
            <a:r>
              <a:rPr lang="en-US" dirty="0"/>
              <a:t>be at the same level and all other </a:t>
            </a:r>
            <a:r>
              <a:rPr lang="en-US" b="1" u="sng" dirty="0">
                <a:solidFill>
                  <a:srgbClr val="FF0000"/>
                </a:solidFill>
              </a:rPr>
              <a:t>internal nodes should contain two child nodes each.</a:t>
            </a:r>
          </a:p>
          <a:p>
            <a:r>
              <a:rPr lang="en-US" dirty="0">
                <a:solidFill>
                  <a:schemeClr val="tx1"/>
                </a:solidFill>
              </a:rPr>
              <a:t>If we look at this tree, we can see that it has </a:t>
            </a:r>
            <a:r>
              <a:rPr lang="en-US" dirty="0">
                <a:solidFill>
                  <a:srgbClr val="FF0000"/>
                </a:solidFill>
              </a:rPr>
              <a:t>two nodes </a:t>
            </a:r>
            <a:r>
              <a:rPr lang="en-US" dirty="0">
                <a:solidFill>
                  <a:schemeClr val="tx1"/>
                </a:solidFill>
              </a:rPr>
              <a:t>for all the internal nodes except the leaf nodes.</a:t>
            </a:r>
          </a:p>
          <a:p>
            <a:r>
              <a:rPr lang="en-US" dirty="0">
                <a:solidFill>
                  <a:schemeClr val="tx1"/>
                </a:solidFill>
              </a:rPr>
              <a:t> In addition to that, all the leaf nodes D, E, F, G are one the same level. </a:t>
            </a:r>
          </a:p>
          <a:p>
            <a:r>
              <a:rPr lang="en-US" dirty="0">
                <a:solidFill>
                  <a:schemeClr val="tx1"/>
                </a:solidFill>
              </a:rPr>
              <a:t>Hence, we can say that this is an example of a full binary tree.</a:t>
            </a:r>
            <a:endParaRPr lang="en-IN" dirty="0">
              <a:solidFill>
                <a:schemeClr val="tx1"/>
              </a:solidFill>
            </a:endParaRPr>
          </a:p>
        </p:txBody>
      </p:sp>
      <p:pic>
        <p:nvPicPr>
          <p:cNvPr id="5" name="Content Placeholder 4">
            <a:extLst>
              <a:ext uri="{FF2B5EF4-FFF2-40B4-BE49-F238E27FC236}">
                <a16:creationId xmlns:a16="http://schemas.microsoft.com/office/drawing/2014/main" id="{71506D66-1B05-430B-8129-E40E26C02C5C}"/>
              </a:ext>
            </a:extLst>
          </p:cNvPr>
          <p:cNvPicPr>
            <a:picLocks noGrp="1" noChangeAspect="1"/>
          </p:cNvPicPr>
          <p:nvPr>
            <p:ph sz="half" idx="2"/>
          </p:nvPr>
        </p:nvPicPr>
        <p:blipFill>
          <a:blip r:embed="rId2"/>
          <a:stretch>
            <a:fillRect/>
          </a:stretch>
        </p:blipFill>
        <p:spPr>
          <a:xfrm>
            <a:off x="8083296" y="1845734"/>
            <a:ext cx="3300984" cy="3448885"/>
          </a:xfrm>
          <a:prstGeom prst="rect">
            <a:avLst/>
          </a:prstGeom>
        </p:spPr>
      </p:pic>
    </p:spTree>
    <p:extLst>
      <p:ext uri="{BB962C8B-B14F-4D97-AF65-F5344CB8AC3E}">
        <p14:creationId xmlns:p14="http://schemas.microsoft.com/office/powerpoint/2010/main" val="25923666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86436-19FA-494A-BF76-FD20004D7E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D2D7DB5-F6AB-4A2A-A373-C707100F2C17}"/>
              </a:ext>
            </a:extLst>
          </p:cNvPr>
          <p:cNvSpPr>
            <a:spLocks noGrp="1"/>
          </p:cNvSpPr>
          <p:nvPr>
            <p:ph sz="half" idx="1"/>
          </p:nvPr>
        </p:nvSpPr>
        <p:spPr>
          <a:xfrm>
            <a:off x="1097278" y="1845734"/>
            <a:ext cx="5687569" cy="4023360"/>
          </a:xfrm>
        </p:spPr>
        <p:txBody>
          <a:bodyPr/>
          <a:lstStyle/>
          <a:p>
            <a:r>
              <a:rPr lang="en-US" dirty="0"/>
              <a:t>Let’s see another tree example:</a:t>
            </a:r>
          </a:p>
          <a:p>
            <a:r>
              <a:rPr lang="en-US" dirty="0"/>
              <a:t>If we check this tree, the node </a:t>
            </a:r>
            <a:r>
              <a:rPr lang="en-US" dirty="0">
                <a:solidFill>
                  <a:srgbClr val="FF0000"/>
                </a:solidFill>
              </a:rPr>
              <a:t>C is an internal node </a:t>
            </a:r>
            <a:r>
              <a:rPr lang="en-US" dirty="0"/>
              <a:t>here and is not a leaf node.</a:t>
            </a:r>
          </a:p>
          <a:p>
            <a:r>
              <a:rPr lang="en-US" dirty="0"/>
              <a:t> Although all the leaf nodes are on the same level, node </a:t>
            </a:r>
            <a:r>
              <a:rPr lang="en-US" b="1" dirty="0">
                <a:solidFill>
                  <a:srgbClr val="FF0000"/>
                </a:solidFill>
              </a:rPr>
              <a:t>C has only one child node </a:t>
            </a:r>
          </a:p>
          <a:p>
            <a:r>
              <a:rPr lang="en-US" dirty="0"/>
              <a:t>which doesn’t satisfy the definition. </a:t>
            </a:r>
          </a:p>
          <a:p>
            <a:r>
              <a:rPr lang="en-US" dirty="0"/>
              <a:t>Therefore, </a:t>
            </a:r>
            <a:r>
              <a:rPr lang="en-US" sz="2400" b="1" dirty="0">
                <a:solidFill>
                  <a:schemeClr val="accent1"/>
                </a:solidFill>
                <a:highlight>
                  <a:srgbClr val="FFFF00"/>
                </a:highlight>
              </a:rPr>
              <a:t>this example is not a full binary tree</a:t>
            </a:r>
            <a:r>
              <a:rPr lang="en-US" dirty="0">
                <a:highlight>
                  <a:srgbClr val="FFFF00"/>
                </a:highlight>
              </a:rPr>
              <a:t>.</a:t>
            </a:r>
            <a:endParaRPr lang="en-IN" dirty="0">
              <a:highlight>
                <a:srgbClr val="FFFF00"/>
              </a:highlight>
            </a:endParaRPr>
          </a:p>
        </p:txBody>
      </p:sp>
      <p:pic>
        <p:nvPicPr>
          <p:cNvPr id="5" name="Content Placeholder 4">
            <a:extLst>
              <a:ext uri="{FF2B5EF4-FFF2-40B4-BE49-F238E27FC236}">
                <a16:creationId xmlns:a16="http://schemas.microsoft.com/office/drawing/2014/main" id="{083F0B00-B9C2-4AB7-95CA-CB1184E82F6B}"/>
              </a:ext>
            </a:extLst>
          </p:cNvPr>
          <p:cNvPicPr>
            <a:picLocks noGrp="1" noChangeAspect="1"/>
          </p:cNvPicPr>
          <p:nvPr>
            <p:ph sz="half" idx="2"/>
          </p:nvPr>
        </p:nvPicPr>
        <p:blipFill>
          <a:blip r:embed="rId2"/>
          <a:stretch>
            <a:fillRect/>
          </a:stretch>
        </p:blipFill>
        <p:spPr>
          <a:xfrm>
            <a:off x="7708392" y="1868955"/>
            <a:ext cx="3446971" cy="3977341"/>
          </a:xfrm>
          <a:prstGeom prst="rect">
            <a:avLst/>
          </a:prstGeom>
        </p:spPr>
      </p:pic>
    </p:spTree>
    <p:extLst>
      <p:ext uri="{BB962C8B-B14F-4D97-AF65-F5344CB8AC3E}">
        <p14:creationId xmlns:p14="http://schemas.microsoft.com/office/powerpoint/2010/main" val="3784393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9973B-BFF0-4FD2-9AC1-EB59236CC43A}"/>
              </a:ext>
            </a:extLst>
          </p:cNvPr>
          <p:cNvSpPr>
            <a:spLocks noGrp="1"/>
          </p:cNvSpPr>
          <p:nvPr>
            <p:ph sz="half" idx="4294967295"/>
          </p:nvPr>
        </p:nvSpPr>
        <p:spPr>
          <a:xfrm>
            <a:off x="429768" y="320040"/>
            <a:ext cx="5413820" cy="5796599"/>
          </a:xfrm>
        </p:spPr>
        <p:txBody>
          <a:bodyPr>
            <a:normAutofit/>
          </a:bodyPr>
          <a:lstStyle/>
          <a:p>
            <a:r>
              <a:rPr lang="en-US" dirty="0"/>
              <a:t>. A complete binary tree has two child nodes at each level.</a:t>
            </a:r>
          </a:p>
          <a:p>
            <a:r>
              <a:rPr lang="en-US" dirty="0"/>
              <a:t> In the definition, we mentioned all the levels are filled completely except at the last level.</a:t>
            </a:r>
          </a:p>
          <a:p>
            <a:r>
              <a:rPr lang="en-US" dirty="0"/>
              <a:t> Let’s denote the level of a tree by L. </a:t>
            </a:r>
          </a:p>
          <a:p>
            <a:r>
              <a:rPr lang="en-US" dirty="0"/>
              <a:t>If a binary tree is completely filled then at each level we’ll </a:t>
            </a:r>
          </a:p>
          <a:p>
            <a:r>
              <a:rPr lang="en-US" dirty="0"/>
              <a:t>have </a:t>
            </a:r>
            <a:r>
              <a:rPr lang="en-US" sz="2800" dirty="0">
                <a:solidFill>
                  <a:srgbClr val="FF0000"/>
                </a:solidFill>
              </a:rPr>
              <a:t>2 </a:t>
            </a:r>
            <a:r>
              <a:rPr lang="en-US" sz="2800" baseline="30000" dirty="0">
                <a:solidFill>
                  <a:srgbClr val="FF0000"/>
                </a:solidFill>
              </a:rPr>
              <a:t>L</a:t>
            </a:r>
            <a:r>
              <a:rPr lang="en-US" dirty="0"/>
              <a:t> nodes.</a:t>
            </a:r>
          </a:p>
          <a:p>
            <a:r>
              <a:rPr lang="en-US" dirty="0"/>
              <a:t>In our case, it is absolutely mandatory to contain 2 </a:t>
            </a:r>
            <a:r>
              <a:rPr lang="en-US" sz="2800" b="1" baseline="30000" dirty="0"/>
              <a:t>L</a:t>
            </a:r>
            <a:r>
              <a:rPr lang="en-US" dirty="0"/>
              <a:t> nodes at each level except the last level</a:t>
            </a:r>
          </a:p>
          <a:p>
            <a:r>
              <a:rPr lang="en-US" dirty="0"/>
              <a:t>In the definition-- is that we fill the nodes from the left</a:t>
            </a:r>
          </a:p>
          <a:p>
            <a:r>
              <a:rPr lang="en-US" dirty="0"/>
              <a:t>. So it is not allowed for a </a:t>
            </a:r>
            <a:r>
              <a:rPr lang="en-US" dirty="0">
                <a:solidFill>
                  <a:srgbClr val="FF0000"/>
                </a:solidFill>
              </a:rPr>
              <a:t>node to have a right child node without having a left child node</a:t>
            </a:r>
            <a:r>
              <a:rPr lang="en-US" dirty="0"/>
              <a:t>.</a:t>
            </a:r>
            <a:endParaRPr lang="en-IN" dirty="0"/>
          </a:p>
        </p:txBody>
      </p:sp>
      <p:sp>
        <p:nvSpPr>
          <p:cNvPr id="4" name="Content Placeholder 3">
            <a:extLst>
              <a:ext uri="{FF2B5EF4-FFF2-40B4-BE49-F238E27FC236}">
                <a16:creationId xmlns:a16="http://schemas.microsoft.com/office/drawing/2014/main" id="{47BBF168-585C-4D30-A538-28B86624CF46}"/>
              </a:ext>
            </a:extLst>
          </p:cNvPr>
          <p:cNvSpPr>
            <a:spLocks noGrp="1"/>
          </p:cNvSpPr>
          <p:nvPr>
            <p:ph sz="half" idx="4294967295"/>
          </p:nvPr>
        </p:nvSpPr>
        <p:spPr>
          <a:xfrm>
            <a:off x="6175312" y="538671"/>
            <a:ext cx="4837112" cy="3173793"/>
          </a:xfrm>
        </p:spPr>
        <p:txBody>
          <a:bodyPr>
            <a:normAutofit/>
          </a:bodyPr>
          <a:lstStyle/>
          <a:p>
            <a:r>
              <a:rPr lang="en-US" dirty="0"/>
              <a:t>According to the definition, all the levels except the last level should be completely filled.</a:t>
            </a:r>
          </a:p>
          <a:p>
            <a:r>
              <a:rPr lang="en-US" dirty="0"/>
              <a:t> Here, the level 2 is the last level. </a:t>
            </a:r>
          </a:p>
          <a:p>
            <a:r>
              <a:rPr lang="en-US" dirty="0"/>
              <a:t>The tree has the root node A at level 0 and two nodes B and C at level 1. </a:t>
            </a:r>
          </a:p>
          <a:p>
            <a:r>
              <a:rPr lang="en-US" dirty="0"/>
              <a:t>Till now, it satisfies the definition. Also, let’s note that the nodes are filled from the left</a:t>
            </a:r>
            <a:endParaRPr lang="en-IN" dirty="0"/>
          </a:p>
        </p:txBody>
      </p:sp>
      <p:pic>
        <p:nvPicPr>
          <p:cNvPr id="8" name="Picture 7">
            <a:extLst>
              <a:ext uri="{FF2B5EF4-FFF2-40B4-BE49-F238E27FC236}">
                <a16:creationId xmlns:a16="http://schemas.microsoft.com/office/drawing/2014/main" id="{71F90753-D0C8-40D1-95C8-1F24E9F68CFE}"/>
              </a:ext>
            </a:extLst>
          </p:cNvPr>
          <p:cNvPicPr>
            <a:picLocks noChangeAspect="1"/>
          </p:cNvPicPr>
          <p:nvPr/>
        </p:nvPicPr>
        <p:blipFill>
          <a:blip r:embed="rId2"/>
          <a:stretch>
            <a:fillRect/>
          </a:stretch>
        </p:blipFill>
        <p:spPr>
          <a:xfrm>
            <a:off x="6501384" y="3602736"/>
            <a:ext cx="4352544" cy="2514599"/>
          </a:xfrm>
          <a:prstGeom prst="rect">
            <a:avLst/>
          </a:prstGeom>
        </p:spPr>
      </p:pic>
    </p:spTree>
    <p:extLst>
      <p:ext uri="{BB962C8B-B14F-4D97-AF65-F5344CB8AC3E}">
        <p14:creationId xmlns:p14="http://schemas.microsoft.com/office/powerpoint/2010/main" val="282809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984A-3EE9-4D96-A14E-068D751CD072}"/>
              </a:ext>
            </a:extLst>
          </p:cNvPr>
          <p:cNvSpPr>
            <a:spLocks noGrp="1"/>
          </p:cNvSpPr>
          <p:nvPr>
            <p:ph type="title"/>
          </p:nvPr>
        </p:nvSpPr>
        <p:spPr>
          <a:xfrm>
            <a:off x="1097280" y="286603"/>
            <a:ext cx="10058400" cy="792389"/>
          </a:xfrm>
        </p:spPr>
        <p:txBody>
          <a:bodyPr>
            <a:normAutofit/>
          </a:bodyPr>
          <a:lstStyle/>
          <a:p>
            <a:r>
              <a:rPr lang="en-IN" sz="4000" b="1" dirty="0">
                <a:solidFill>
                  <a:srgbClr val="FF0000"/>
                </a:solidFill>
              </a:rPr>
              <a:t>Complete Binary Tree-Example </a:t>
            </a:r>
          </a:p>
        </p:txBody>
      </p:sp>
      <p:sp>
        <p:nvSpPr>
          <p:cNvPr id="3" name="Content Placeholder 2">
            <a:extLst>
              <a:ext uri="{FF2B5EF4-FFF2-40B4-BE49-F238E27FC236}">
                <a16:creationId xmlns:a16="http://schemas.microsoft.com/office/drawing/2014/main" id="{12C77CA4-3BDD-4545-AF75-3F83ABEEA37D}"/>
              </a:ext>
            </a:extLst>
          </p:cNvPr>
          <p:cNvSpPr>
            <a:spLocks noGrp="1"/>
          </p:cNvSpPr>
          <p:nvPr>
            <p:ph sz="half" idx="1"/>
          </p:nvPr>
        </p:nvSpPr>
        <p:spPr>
          <a:xfrm>
            <a:off x="777240" y="1901952"/>
            <a:ext cx="7269480" cy="3967142"/>
          </a:xfrm>
        </p:spPr>
        <p:txBody>
          <a:bodyPr>
            <a:normAutofit fontScale="92500" lnSpcReduction="20000"/>
          </a:bodyPr>
          <a:lstStyle/>
          <a:p>
            <a:r>
              <a:rPr lang="en-US" dirty="0"/>
              <a:t>First, we’ll check if the given tree has the required number of nodes at each level except the last level which is level  in this case. </a:t>
            </a:r>
          </a:p>
          <a:p>
            <a:r>
              <a:rPr lang="en-US" dirty="0"/>
              <a:t>We can see that the given tree satisfies this condition.</a:t>
            </a:r>
          </a:p>
          <a:p>
            <a:r>
              <a:rPr lang="en-US" dirty="0"/>
              <a:t>Next, we’ll check whether the nodes are filled from the left or not. </a:t>
            </a:r>
          </a:p>
          <a:p>
            <a:r>
              <a:rPr lang="en-US" dirty="0"/>
              <a:t>At level , the node B has no child nodes. That’s fine according to the definition.</a:t>
            </a:r>
          </a:p>
          <a:p>
            <a:r>
              <a:rPr lang="en-US" dirty="0"/>
              <a:t>But the problem with this tree is that the node C has two child nodes. Now according to the definition, the nodes need to be filled from the left. </a:t>
            </a:r>
          </a:p>
          <a:p>
            <a:r>
              <a:rPr lang="en-US" dirty="0"/>
              <a:t>So there should be a left child node for the node B which is missing here. </a:t>
            </a:r>
          </a:p>
          <a:p>
            <a:r>
              <a:rPr lang="en-US" dirty="0"/>
              <a:t>Therefore, this example doesn’t follow the definition. </a:t>
            </a:r>
          </a:p>
          <a:p>
            <a:r>
              <a:rPr lang="en-US" sz="3100" dirty="0">
                <a:solidFill>
                  <a:srgbClr val="FF0000"/>
                </a:solidFill>
              </a:rPr>
              <a:t>Hence, it is not a complete binary tree.</a:t>
            </a:r>
            <a:endParaRPr lang="en-IN" sz="3100" dirty="0">
              <a:solidFill>
                <a:srgbClr val="FF0000"/>
              </a:solidFill>
            </a:endParaRPr>
          </a:p>
        </p:txBody>
      </p:sp>
      <p:pic>
        <p:nvPicPr>
          <p:cNvPr id="5" name="Content Placeholder 4">
            <a:extLst>
              <a:ext uri="{FF2B5EF4-FFF2-40B4-BE49-F238E27FC236}">
                <a16:creationId xmlns:a16="http://schemas.microsoft.com/office/drawing/2014/main" id="{59AFBCEC-4F6F-4BE6-9F66-7B2F59F90902}"/>
              </a:ext>
            </a:extLst>
          </p:cNvPr>
          <p:cNvPicPr>
            <a:picLocks noGrp="1" noChangeAspect="1"/>
          </p:cNvPicPr>
          <p:nvPr>
            <p:ph sz="half" idx="2"/>
          </p:nvPr>
        </p:nvPicPr>
        <p:blipFill>
          <a:blip r:embed="rId2"/>
          <a:stretch>
            <a:fillRect/>
          </a:stretch>
        </p:blipFill>
        <p:spPr>
          <a:xfrm>
            <a:off x="8540496" y="1481328"/>
            <a:ext cx="2874263" cy="4315968"/>
          </a:xfrm>
          <a:prstGeom prst="rect">
            <a:avLst/>
          </a:prstGeom>
        </p:spPr>
      </p:pic>
    </p:spTree>
    <p:extLst>
      <p:ext uri="{BB962C8B-B14F-4D97-AF65-F5344CB8AC3E}">
        <p14:creationId xmlns:p14="http://schemas.microsoft.com/office/powerpoint/2010/main" val="925587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5960D-0910-46B3-8A35-7CBDE7041273}"/>
              </a:ext>
            </a:extLst>
          </p:cNvPr>
          <p:cNvSpPr>
            <a:spLocks noGrp="1"/>
          </p:cNvSpPr>
          <p:nvPr>
            <p:ph type="title"/>
          </p:nvPr>
        </p:nvSpPr>
        <p:spPr/>
        <p:txBody>
          <a:bodyPr>
            <a:normAutofit fontScale="90000"/>
          </a:bodyPr>
          <a:lstStyle/>
          <a:p>
            <a:r>
              <a:rPr lang="en-US" sz="2200" dirty="0">
                <a:solidFill>
                  <a:srgbClr val="FF0000"/>
                </a:solidFill>
                <a:highlight>
                  <a:srgbClr val="00FFFF"/>
                </a:highlight>
              </a:rPr>
              <a:t>Search</a:t>
            </a:r>
            <a:br>
              <a:rPr lang="en-US" sz="2200" dirty="0">
                <a:solidFill>
                  <a:srgbClr val="FF0000"/>
                </a:solidFill>
              </a:rPr>
            </a:br>
            <a:r>
              <a:rPr lang="en-US" sz="2200" dirty="0">
                <a:solidFill>
                  <a:srgbClr val="FF0000"/>
                </a:solidFill>
              </a:rPr>
              <a:t>As each of the nodes is connected in a hierarchical manner, it is therefore possible to structure the tree so that it allows for specific data to be found more efficiently. Enter the Binary Search Tree</a:t>
            </a:r>
            <a:r>
              <a:rPr lang="en-US" dirty="0"/>
              <a:t>.</a:t>
            </a:r>
            <a:endParaRPr lang="en-IN" dirty="0"/>
          </a:p>
        </p:txBody>
      </p:sp>
      <p:pic>
        <p:nvPicPr>
          <p:cNvPr id="5" name="Content Placeholder 4">
            <a:extLst>
              <a:ext uri="{FF2B5EF4-FFF2-40B4-BE49-F238E27FC236}">
                <a16:creationId xmlns:a16="http://schemas.microsoft.com/office/drawing/2014/main" id="{B244AB72-FEE4-4BB2-9DBE-6BDAC8AB6701}"/>
              </a:ext>
            </a:extLst>
          </p:cNvPr>
          <p:cNvPicPr>
            <a:picLocks noGrp="1" noChangeAspect="1"/>
          </p:cNvPicPr>
          <p:nvPr>
            <p:ph sz="half" idx="1"/>
          </p:nvPr>
        </p:nvPicPr>
        <p:blipFill>
          <a:blip r:embed="rId2"/>
          <a:stretch>
            <a:fillRect/>
          </a:stretch>
        </p:blipFill>
        <p:spPr>
          <a:xfrm>
            <a:off x="1423194" y="2057400"/>
            <a:ext cx="4286250" cy="3600450"/>
          </a:xfrm>
          <a:prstGeom prst="rect">
            <a:avLst/>
          </a:prstGeom>
        </p:spPr>
      </p:pic>
      <p:sp>
        <p:nvSpPr>
          <p:cNvPr id="4" name="Content Placeholder 3">
            <a:extLst>
              <a:ext uri="{FF2B5EF4-FFF2-40B4-BE49-F238E27FC236}">
                <a16:creationId xmlns:a16="http://schemas.microsoft.com/office/drawing/2014/main" id="{AB74F1B5-F627-411E-A0A4-BF36DDED8808}"/>
              </a:ext>
            </a:extLst>
          </p:cNvPr>
          <p:cNvSpPr>
            <a:spLocks noGrp="1"/>
          </p:cNvSpPr>
          <p:nvPr>
            <p:ph sz="half" idx="2"/>
          </p:nvPr>
        </p:nvSpPr>
        <p:spPr/>
        <p:txBody>
          <a:bodyPr/>
          <a:lstStyle/>
          <a:p>
            <a:endParaRPr lang="en-IN"/>
          </a:p>
        </p:txBody>
      </p:sp>
    </p:spTree>
    <p:extLst>
      <p:ext uri="{BB962C8B-B14F-4D97-AF65-F5344CB8AC3E}">
        <p14:creationId xmlns:p14="http://schemas.microsoft.com/office/powerpoint/2010/main" val="1722243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24FBD-FBFC-4C3D-8780-D2303E3CE2E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65FB17A-6B3F-4021-A19B-7F15A3E7DD2A}"/>
              </a:ext>
            </a:extLst>
          </p:cNvPr>
          <p:cNvSpPr>
            <a:spLocks noGrp="1"/>
          </p:cNvSpPr>
          <p:nvPr>
            <p:ph sz="half" idx="1"/>
          </p:nvPr>
        </p:nvSpPr>
        <p:spPr>
          <a:xfrm>
            <a:off x="1097278" y="1845734"/>
            <a:ext cx="6592826" cy="4023360"/>
          </a:xfrm>
        </p:spPr>
        <p:txBody>
          <a:bodyPr>
            <a:normAutofit fontScale="92500" lnSpcReduction="10000"/>
          </a:bodyPr>
          <a:lstStyle/>
          <a:p>
            <a:r>
              <a:rPr lang="en-US" sz="2400" dirty="0">
                <a:solidFill>
                  <a:srgbClr val="FF0000"/>
                </a:solidFill>
              </a:rPr>
              <a:t>Almost Complete Binary Tree</a:t>
            </a:r>
          </a:p>
          <a:p>
            <a:r>
              <a:rPr lang="en-US" dirty="0">
                <a:highlight>
                  <a:srgbClr val="00FF00"/>
                </a:highlight>
              </a:rPr>
              <a:t>Definition</a:t>
            </a:r>
          </a:p>
          <a:p>
            <a:r>
              <a:rPr lang="en-US" dirty="0"/>
              <a:t>An almost complete binary tree is a special kind of binary tree where insertion takes place level by level and from left to right order at each level and the last level is not filled fully always.</a:t>
            </a:r>
          </a:p>
          <a:p>
            <a:r>
              <a:rPr lang="en-US" dirty="0"/>
              <a:t> It also contains </a:t>
            </a:r>
            <a:r>
              <a:rPr lang="en-US" b="1" dirty="0"/>
              <a:t>2</a:t>
            </a:r>
            <a:r>
              <a:rPr lang="en-US" b="1" baseline="30000" dirty="0"/>
              <a:t>L</a:t>
            </a:r>
            <a:r>
              <a:rPr lang="en-US" b="1" dirty="0"/>
              <a:t> </a:t>
            </a:r>
            <a:r>
              <a:rPr lang="en-US" dirty="0"/>
              <a:t>nodes at each level except the last level.</a:t>
            </a:r>
          </a:p>
          <a:p>
            <a:r>
              <a:rPr lang="en-US" dirty="0"/>
              <a:t>The main point here is that if we want to insert any node at the lowest level of the tree, it should be inserted from the left. All the internal nodes should be completely filled.</a:t>
            </a:r>
          </a:p>
          <a:p>
            <a:endParaRPr lang="en-US" dirty="0"/>
          </a:p>
          <a:p>
            <a:r>
              <a:rPr lang="en-US" dirty="0"/>
              <a:t>An </a:t>
            </a:r>
            <a:r>
              <a:rPr lang="en-US" b="1" dirty="0">
                <a:solidFill>
                  <a:srgbClr val="FF0000"/>
                </a:solidFill>
              </a:rPr>
              <a:t>almost complete tree </a:t>
            </a:r>
            <a:r>
              <a:rPr lang="en-US" dirty="0"/>
              <a:t>is also a </a:t>
            </a:r>
            <a:r>
              <a:rPr lang="en-US" b="1" u="sng" dirty="0">
                <a:solidFill>
                  <a:srgbClr val="FF0000"/>
                </a:solidFill>
              </a:rPr>
              <a:t>complete binary tree</a:t>
            </a:r>
            <a:r>
              <a:rPr lang="en-US" dirty="0"/>
              <a:t>.</a:t>
            </a:r>
            <a:endParaRPr lang="en-IN" dirty="0"/>
          </a:p>
        </p:txBody>
      </p:sp>
      <p:sp>
        <p:nvSpPr>
          <p:cNvPr id="4" name="Content Placeholder 3">
            <a:extLst>
              <a:ext uri="{FF2B5EF4-FFF2-40B4-BE49-F238E27FC236}">
                <a16:creationId xmlns:a16="http://schemas.microsoft.com/office/drawing/2014/main" id="{26C674FB-6BC8-4BCA-A638-1E7820DE4560}"/>
              </a:ext>
            </a:extLst>
          </p:cNvPr>
          <p:cNvSpPr>
            <a:spLocks noGrp="1"/>
          </p:cNvSpPr>
          <p:nvPr>
            <p:ph sz="half" idx="2"/>
          </p:nvPr>
        </p:nvSpPr>
        <p:spPr>
          <a:xfrm>
            <a:off x="7818120" y="1845735"/>
            <a:ext cx="3337560" cy="4023360"/>
          </a:xfrm>
        </p:spPr>
        <p:txBody>
          <a:bodyPr>
            <a:normAutofit fontScale="92500" lnSpcReduction="10000"/>
          </a:bodyPr>
          <a:lstStyle/>
          <a:p>
            <a:endParaRPr lang="en-IN" dirty="0"/>
          </a:p>
        </p:txBody>
      </p:sp>
    </p:spTree>
    <p:extLst>
      <p:ext uri="{BB962C8B-B14F-4D97-AF65-F5344CB8AC3E}">
        <p14:creationId xmlns:p14="http://schemas.microsoft.com/office/powerpoint/2010/main" val="3714617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5C6B0B-BC00-4161-B038-2720F032C276}"/>
              </a:ext>
            </a:extLst>
          </p:cNvPr>
          <p:cNvSpPr>
            <a:spLocks noGrp="1"/>
          </p:cNvSpPr>
          <p:nvPr>
            <p:ph sz="half" idx="4294967295"/>
          </p:nvPr>
        </p:nvSpPr>
        <p:spPr>
          <a:xfrm>
            <a:off x="905256" y="822325"/>
            <a:ext cx="7744968" cy="5046663"/>
          </a:xfrm>
        </p:spPr>
        <p:txBody>
          <a:bodyPr>
            <a:normAutofit fontScale="85000" lnSpcReduction="10000"/>
          </a:bodyPr>
          <a:lstStyle/>
          <a:p>
            <a:r>
              <a:rPr lang="en-US" dirty="0"/>
              <a:t>Notice that this example is the same as the first example of a full binary tree with the missing node G. </a:t>
            </a:r>
          </a:p>
          <a:p>
            <a:r>
              <a:rPr lang="en-US" dirty="0"/>
              <a:t>So here, we deleted </a:t>
            </a:r>
            <a:r>
              <a:rPr lang="en-US" dirty="0">
                <a:solidFill>
                  <a:srgbClr val="FF0000"/>
                </a:solidFill>
              </a:rPr>
              <a:t>the node G at the level 2 </a:t>
            </a:r>
          </a:p>
          <a:p>
            <a:r>
              <a:rPr lang="en-US" dirty="0"/>
              <a:t> At this point, if we observe, it satisfies the definition of a complete binary tree. </a:t>
            </a:r>
          </a:p>
          <a:p>
            <a:r>
              <a:rPr lang="en-US" dirty="0"/>
              <a:t>The question is whether it is an almost complete binary tree?</a:t>
            </a:r>
          </a:p>
          <a:p>
            <a:r>
              <a:rPr lang="en-US" dirty="0"/>
              <a:t>The answer would be yes.</a:t>
            </a:r>
          </a:p>
          <a:p>
            <a:r>
              <a:rPr lang="en-US" dirty="0"/>
              <a:t> This example satisfies the definition as it has the required number of nodes at level 0 is 1.</a:t>
            </a:r>
          </a:p>
          <a:p>
            <a:r>
              <a:rPr lang="en-US" dirty="0"/>
              <a:t> and  Level 2 is the last level here. </a:t>
            </a:r>
          </a:p>
          <a:p>
            <a:r>
              <a:rPr lang="en-US" dirty="0"/>
              <a:t>Therefore, it is not </a:t>
            </a:r>
            <a:r>
              <a:rPr lang="en-US" b="1" dirty="0">
                <a:solidFill>
                  <a:srgbClr val="FF0000"/>
                </a:solidFill>
              </a:rPr>
              <a:t>required to have all the </a:t>
            </a:r>
            <a:r>
              <a:rPr lang="en-US" sz="2200" b="1" dirty="0">
                <a:solidFill>
                  <a:srgbClr val="FF0000"/>
                </a:solidFill>
              </a:rPr>
              <a:t>2</a:t>
            </a:r>
            <a:r>
              <a:rPr lang="en-US" sz="2200" b="1" baseline="30000" dirty="0">
                <a:solidFill>
                  <a:srgbClr val="FF0000"/>
                </a:solidFill>
              </a:rPr>
              <a:t>L</a:t>
            </a:r>
            <a:r>
              <a:rPr lang="en-US" b="1" baseline="30000" dirty="0">
                <a:solidFill>
                  <a:srgbClr val="FF0000"/>
                </a:solidFill>
              </a:rPr>
              <a:t> </a:t>
            </a:r>
            <a:r>
              <a:rPr lang="en-US" b="1" dirty="0">
                <a:solidFill>
                  <a:srgbClr val="FF0000"/>
                </a:solidFill>
              </a:rPr>
              <a:t>nodes at level 2.</a:t>
            </a:r>
          </a:p>
          <a:p>
            <a:r>
              <a:rPr lang="en-US" dirty="0"/>
              <a:t>Now, what is interesting to analyze is whether the nodes at the lowest level </a:t>
            </a:r>
            <a:r>
              <a:rPr lang="en-US" dirty="0">
                <a:solidFill>
                  <a:srgbClr val="FF0000"/>
                </a:solidFill>
              </a:rPr>
              <a:t>are present from left to the right direction or not</a:t>
            </a:r>
            <a:r>
              <a:rPr lang="en-US" dirty="0"/>
              <a:t>. </a:t>
            </a:r>
          </a:p>
          <a:p>
            <a:r>
              <a:rPr lang="en-US" dirty="0"/>
              <a:t>So here the node B has two child nodes D, E and the node C has one child node F but most importantly it is left child node.  </a:t>
            </a:r>
          </a:p>
          <a:p>
            <a:r>
              <a:rPr lang="en-US" dirty="0"/>
              <a:t>Therefore it satisfies the definition of an almost complete binary tree.</a:t>
            </a:r>
            <a:endParaRPr lang="en-IN" dirty="0"/>
          </a:p>
        </p:txBody>
      </p:sp>
    </p:spTree>
    <p:extLst>
      <p:ext uri="{BB962C8B-B14F-4D97-AF65-F5344CB8AC3E}">
        <p14:creationId xmlns:p14="http://schemas.microsoft.com/office/powerpoint/2010/main" val="3066308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60B8-AB34-4493-B1E8-5F99E00DA2F5}"/>
              </a:ext>
            </a:extLst>
          </p:cNvPr>
          <p:cNvSpPr>
            <a:spLocks noGrp="1"/>
          </p:cNvSpPr>
          <p:nvPr>
            <p:ph type="title"/>
          </p:nvPr>
        </p:nvSpPr>
        <p:spPr>
          <a:xfrm>
            <a:off x="1097280" y="286603"/>
            <a:ext cx="10058400" cy="1313597"/>
          </a:xfrm>
        </p:spPr>
        <p:txBody>
          <a:bodyPr/>
          <a:lstStyle/>
          <a:p>
            <a:endParaRPr lang="en-IN" dirty="0"/>
          </a:p>
        </p:txBody>
      </p:sp>
      <p:sp>
        <p:nvSpPr>
          <p:cNvPr id="3" name="Content Placeholder 2">
            <a:extLst>
              <a:ext uri="{FF2B5EF4-FFF2-40B4-BE49-F238E27FC236}">
                <a16:creationId xmlns:a16="http://schemas.microsoft.com/office/drawing/2014/main" id="{5405AF0B-4A27-415E-8D80-F9691C41FF4A}"/>
              </a:ext>
            </a:extLst>
          </p:cNvPr>
          <p:cNvSpPr>
            <a:spLocks noGrp="1"/>
          </p:cNvSpPr>
          <p:nvPr>
            <p:ph sz="half" idx="1"/>
          </p:nvPr>
        </p:nvSpPr>
        <p:spPr>
          <a:xfrm>
            <a:off x="1097278" y="1737360"/>
            <a:ext cx="6483098" cy="4131734"/>
          </a:xfrm>
        </p:spPr>
        <p:txBody>
          <a:bodyPr>
            <a:normAutofit/>
          </a:bodyPr>
          <a:lstStyle/>
          <a:p>
            <a:r>
              <a:rPr lang="en-IN" dirty="0"/>
              <a:t>Let’s take another example:--</a:t>
            </a:r>
          </a:p>
          <a:p>
            <a:r>
              <a:rPr lang="en-US" dirty="0"/>
              <a:t>Again, notice that this is exactly the same as the first example but here we’ve deleted the node F from the tree.</a:t>
            </a:r>
          </a:p>
          <a:p>
            <a:r>
              <a:rPr lang="en-US" dirty="0"/>
              <a:t>According to the definition, we should insert the nodes from left to right at each level. </a:t>
            </a:r>
          </a:p>
          <a:p>
            <a:r>
              <a:rPr lang="en-US" dirty="0"/>
              <a:t>Here, in this case, we can see that the node C doesn’t have any left child node. </a:t>
            </a:r>
          </a:p>
          <a:p>
            <a:r>
              <a:rPr lang="en-US" dirty="0"/>
              <a:t>We deleted the left child although the node has a right child node. This is not allowed according to the definition.</a:t>
            </a:r>
          </a:p>
          <a:p>
            <a:r>
              <a:rPr lang="en-US" dirty="0"/>
              <a:t>Therefore, this is not an almost binary tree nor complete.</a:t>
            </a:r>
            <a:endParaRPr lang="en-IN" dirty="0"/>
          </a:p>
        </p:txBody>
      </p:sp>
      <p:pic>
        <p:nvPicPr>
          <p:cNvPr id="5" name="Content Placeholder 4">
            <a:extLst>
              <a:ext uri="{FF2B5EF4-FFF2-40B4-BE49-F238E27FC236}">
                <a16:creationId xmlns:a16="http://schemas.microsoft.com/office/drawing/2014/main" id="{4CF94D55-C952-4705-8F27-E0EEAECCC929}"/>
              </a:ext>
            </a:extLst>
          </p:cNvPr>
          <p:cNvPicPr>
            <a:picLocks noGrp="1" noChangeAspect="1"/>
          </p:cNvPicPr>
          <p:nvPr>
            <p:ph sz="half" idx="2"/>
          </p:nvPr>
        </p:nvPicPr>
        <p:blipFill>
          <a:blip r:embed="rId2"/>
          <a:stretch>
            <a:fillRect/>
          </a:stretch>
        </p:blipFill>
        <p:spPr>
          <a:xfrm>
            <a:off x="8266176" y="2167128"/>
            <a:ext cx="2606040" cy="3154680"/>
          </a:xfrm>
          <a:prstGeom prst="rect">
            <a:avLst/>
          </a:prstGeom>
        </p:spPr>
      </p:pic>
    </p:spTree>
    <p:extLst>
      <p:ext uri="{BB962C8B-B14F-4D97-AF65-F5344CB8AC3E}">
        <p14:creationId xmlns:p14="http://schemas.microsoft.com/office/powerpoint/2010/main" val="33777583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B4101E-74D9-4C37-8960-E12168D2D81A}"/>
              </a:ext>
            </a:extLst>
          </p:cNvPr>
          <p:cNvSpPr>
            <a:spLocks noGrp="1"/>
          </p:cNvSpPr>
          <p:nvPr>
            <p:ph type="title"/>
          </p:nvPr>
        </p:nvSpPr>
        <p:spPr/>
        <p:txBody>
          <a:bodyPr/>
          <a:lstStyle/>
          <a:p>
            <a:endParaRPr lang="en-IN"/>
          </a:p>
        </p:txBody>
      </p:sp>
      <p:pic>
        <p:nvPicPr>
          <p:cNvPr id="12" name="Content Placeholder 11">
            <a:extLst>
              <a:ext uri="{FF2B5EF4-FFF2-40B4-BE49-F238E27FC236}">
                <a16:creationId xmlns:a16="http://schemas.microsoft.com/office/drawing/2014/main" id="{6CCCF2FA-794F-4CFD-A70C-C1311C5C9F1A}"/>
              </a:ext>
            </a:extLst>
          </p:cNvPr>
          <p:cNvPicPr>
            <a:picLocks noGrp="1" noChangeAspect="1"/>
          </p:cNvPicPr>
          <p:nvPr>
            <p:ph idx="1"/>
          </p:nvPr>
        </p:nvPicPr>
        <p:blipFill>
          <a:blip r:embed="rId2"/>
          <a:stretch>
            <a:fillRect/>
          </a:stretch>
        </p:blipFill>
        <p:spPr>
          <a:xfrm>
            <a:off x="1271016" y="1828800"/>
            <a:ext cx="9381744" cy="3877056"/>
          </a:xfrm>
        </p:spPr>
      </p:pic>
    </p:spTree>
    <p:extLst>
      <p:ext uri="{BB962C8B-B14F-4D97-AF65-F5344CB8AC3E}">
        <p14:creationId xmlns:p14="http://schemas.microsoft.com/office/powerpoint/2010/main" val="867495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E6FF5-2DA0-4A79-97B0-2EAD4036689A}"/>
              </a:ext>
            </a:extLst>
          </p:cNvPr>
          <p:cNvSpPr>
            <a:spLocks noGrp="1"/>
          </p:cNvSpPr>
          <p:nvPr>
            <p:ph type="title"/>
          </p:nvPr>
        </p:nvSpPr>
        <p:spPr/>
        <p:txBody>
          <a:bodyPr/>
          <a:lstStyle/>
          <a:p>
            <a:endParaRPr lang="en-IN"/>
          </a:p>
        </p:txBody>
      </p:sp>
      <p:pic>
        <p:nvPicPr>
          <p:cNvPr id="4098" name="Picture 2" descr=" ">
            <a:extLst>
              <a:ext uri="{FF2B5EF4-FFF2-40B4-BE49-F238E27FC236}">
                <a16:creationId xmlns:a16="http://schemas.microsoft.com/office/drawing/2014/main" id="{5687B6D1-7922-4AD0-9F71-F83509082A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0744" y="1846263"/>
            <a:ext cx="8357616"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3577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E414F-1652-4BD4-B27D-C93069C5E60F}"/>
              </a:ext>
            </a:extLst>
          </p:cNvPr>
          <p:cNvSpPr>
            <a:spLocks noGrp="1"/>
          </p:cNvSpPr>
          <p:nvPr>
            <p:ph type="title"/>
          </p:nvPr>
        </p:nvSpPr>
        <p:spPr/>
        <p:txBody>
          <a:bodyPr>
            <a:normAutofit/>
          </a:bodyPr>
          <a:lstStyle/>
          <a:p>
            <a:r>
              <a:rPr lang="en-US" sz="3600" dirty="0">
                <a:highlight>
                  <a:srgbClr val="00FFFF"/>
                </a:highlight>
              </a:rPr>
              <a:t>Representation of Binary Trees in the Memory</a:t>
            </a:r>
            <a:br>
              <a:rPr lang="en-US" sz="3600" dirty="0">
                <a:highlight>
                  <a:srgbClr val="00FFFF"/>
                </a:highlight>
              </a:rPr>
            </a:br>
            <a:endParaRPr lang="en-IN" sz="3600" dirty="0">
              <a:highlight>
                <a:srgbClr val="00FFFF"/>
              </a:highlight>
            </a:endParaRPr>
          </a:p>
        </p:txBody>
      </p:sp>
      <p:sp>
        <p:nvSpPr>
          <p:cNvPr id="3" name="Content Placeholder 2">
            <a:extLst>
              <a:ext uri="{FF2B5EF4-FFF2-40B4-BE49-F238E27FC236}">
                <a16:creationId xmlns:a16="http://schemas.microsoft.com/office/drawing/2014/main" id="{ACE9DC48-59F3-415E-9466-98BD09EBFCE2}"/>
              </a:ext>
            </a:extLst>
          </p:cNvPr>
          <p:cNvSpPr>
            <a:spLocks noGrp="1"/>
          </p:cNvSpPr>
          <p:nvPr>
            <p:ph idx="1"/>
          </p:nvPr>
        </p:nvSpPr>
        <p:spPr>
          <a:xfrm>
            <a:off x="1097280" y="1828800"/>
            <a:ext cx="10058400" cy="4453128"/>
          </a:xfrm>
        </p:spPr>
        <p:txBody>
          <a:bodyPr>
            <a:normAutofit fontScale="47500" lnSpcReduction="20000"/>
          </a:bodyPr>
          <a:lstStyle/>
          <a:p>
            <a:r>
              <a:rPr lang="en-US" sz="3800" dirty="0"/>
              <a:t>In the computer’s memory, a binary tree can be maintained either by using a</a:t>
            </a:r>
          </a:p>
          <a:p>
            <a:r>
              <a:rPr lang="en-US" sz="3800" dirty="0"/>
              <a:t>1. linked representation </a:t>
            </a:r>
          </a:p>
          <a:p>
            <a:r>
              <a:rPr lang="en-US" sz="3800" dirty="0"/>
              <a:t>2. using a sequential representation.</a:t>
            </a:r>
          </a:p>
          <a:p>
            <a:r>
              <a:rPr lang="en-US" sz="3800" dirty="0"/>
              <a:t>Linked representation of binary trees In the linked representation of a binary tree, every node </a:t>
            </a:r>
          </a:p>
          <a:p>
            <a:r>
              <a:rPr lang="en-US" sz="3800" dirty="0"/>
              <a:t>will have three parts: </a:t>
            </a:r>
            <a:r>
              <a:rPr lang="en-US" sz="3800" dirty="0">
                <a:highlight>
                  <a:srgbClr val="00FFFF"/>
                </a:highlight>
              </a:rPr>
              <a:t>the data element, a pointer to the left node, and a pointer to the right node. </a:t>
            </a:r>
          </a:p>
          <a:p>
            <a:r>
              <a:rPr lang="en-US" sz="3800" dirty="0"/>
              <a:t>So in C, the binary tree is built with a node type given below.</a:t>
            </a:r>
          </a:p>
          <a:p>
            <a:endParaRPr lang="en-US" sz="3800" dirty="0"/>
          </a:p>
          <a:p>
            <a:r>
              <a:rPr lang="en-US" sz="3800" dirty="0">
                <a:highlight>
                  <a:srgbClr val="FFFF00"/>
                </a:highlight>
              </a:rPr>
              <a:t>struct node {</a:t>
            </a:r>
          </a:p>
          <a:p>
            <a:r>
              <a:rPr lang="en-US" sz="3800" dirty="0">
                <a:highlight>
                  <a:srgbClr val="FFFF00"/>
                </a:highlight>
              </a:rPr>
              <a:t>struct node *left;</a:t>
            </a:r>
          </a:p>
          <a:p>
            <a:r>
              <a:rPr lang="en-US" sz="3800" dirty="0">
                <a:highlight>
                  <a:srgbClr val="FFFF00"/>
                </a:highlight>
              </a:rPr>
              <a:t>int data;</a:t>
            </a:r>
          </a:p>
          <a:p>
            <a:r>
              <a:rPr lang="en-US" sz="3800" dirty="0">
                <a:highlight>
                  <a:srgbClr val="FFFF00"/>
                </a:highlight>
              </a:rPr>
              <a:t>struct node *right;</a:t>
            </a:r>
          </a:p>
          <a:p>
            <a:r>
              <a:rPr lang="en-US" sz="3800" dirty="0">
                <a:highlight>
                  <a:srgbClr val="FFFF00"/>
                </a:highlight>
              </a:rPr>
              <a:t>};</a:t>
            </a:r>
          </a:p>
          <a:p>
            <a:endParaRPr lang="en-IN" dirty="0"/>
          </a:p>
        </p:txBody>
      </p:sp>
    </p:spTree>
    <p:extLst>
      <p:ext uri="{BB962C8B-B14F-4D97-AF65-F5344CB8AC3E}">
        <p14:creationId xmlns:p14="http://schemas.microsoft.com/office/powerpoint/2010/main" val="37697941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53F872-546A-4D87-A5DD-B7518F60D262}"/>
              </a:ext>
            </a:extLst>
          </p:cNvPr>
          <p:cNvSpPr>
            <a:spLocks noGrp="1"/>
          </p:cNvSpPr>
          <p:nvPr>
            <p:ph idx="4294967295"/>
          </p:nvPr>
        </p:nvSpPr>
        <p:spPr>
          <a:xfrm>
            <a:off x="1566332" y="1202267"/>
            <a:ext cx="9474201" cy="4666721"/>
          </a:xfrm>
        </p:spPr>
        <p:txBody>
          <a:bodyPr>
            <a:normAutofit/>
          </a:bodyPr>
          <a:lstStyle/>
          <a:p>
            <a:r>
              <a:rPr lang="en-US" dirty="0"/>
              <a:t>Every binary tree has </a:t>
            </a:r>
            <a:r>
              <a:rPr lang="en-US" dirty="0">
                <a:highlight>
                  <a:srgbClr val="FFFF00"/>
                </a:highlight>
              </a:rPr>
              <a:t>a pointer ROOT</a:t>
            </a:r>
            <a:r>
              <a:rPr lang="en-US" dirty="0"/>
              <a:t>, which points to the root element (topmost element) of the tree. </a:t>
            </a:r>
          </a:p>
          <a:p>
            <a:r>
              <a:rPr lang="en-US" dirty="0"/>
              <a:t>If </a:t>
            </a:r>
            <a:r>
              <a:rPr lang="en-US" dirty="0">
                <a:highlight>
                  <a:srgbClr val="00FF00"/>
                </a:highlight>
              </a:rPr>
              <a:t>ROOT = NULL</a:t>
            </a:r>
            <a:r>
              <a:rPr lang="en-US" dirty="0"/>
              <a:t>, then the tree is </a:t>
            </a:r>
            <a:r>
              <a:rPr lang="en-US" dirty="0">
                <a:highlight>
                  <a:srgbClr val="00FF00"/>
                </a:highlight>
              </a:rPr>
              <a:t>empty.</a:t>
            </a:r>
            <a:r>
              <a:rPr lang="en-US" dirty="0"/>
              <a:t> </a:t>
            </a:r>
          </a:p>
          <a:p>
            <a:r>
              <a:rPr lang="en-US" dirty="0"/>
              <a:t>Consider the binary tree given in Fig. 9.3. The schematic diagram of the linked representation of the binary tree is shown in Fig. 9.9</a:t>
            </a:r>
          </a:p>
          <a:p>
            <a:r>
              <a:rPr lang="en-US" dirty="0"/>
              <a:t>In Fig. 9.9, the </a:t>
            </a:r>
            <a:r>
              <a:rPr lang="en-US" dirty="0">
                <a:highlight>
                  <a:srgbClr val="00FF00"/>
                </a:highlight>
              </a:rPr>
              <a:t>left position is used to point to the left child </a:t>
            </a:r>
            <a:r>
              <a:rPr lang="en-US" dirty="0"/>
              <a:t>of the node or to store the address of the left child of the node. </a:t>
            </a:r>
          </a:p>
          <a:p>
            <a:r>
              <a:rPr lang="en-US" dirty="0"/>
              <a:t>The middle position is used to </a:t>
            </a:r>
            <a:r>
              <a:rPr lang="en-US" dirty="0">
                <a:highlight>
                  <a:srgbClr val="00FFFF"/>
                </a:highlight>
              </a:rPr>
              <a:t>store the data</a:t>
            </a:r>
            <a:r>
              <a:rPr lang="en-US" dirty="0"/>
              <a:t>. </a:t>
            </a:r>
          </a:p>
          <a:p>
            <a:r>
              <a:rPr lang="en-US" dirty="0"/>
              <a:t>Finally, the </a:t>
            </a:r>
            <a:r>
              <a:rPr lang="en-US" dirty="0">
                <a:highlight>
                  <a:srgbClr val="00FFFF"/>
                </a:highlight>
              </a:rPr>
              <a:t>right position </a:t>
            </a:r>
            <a:r>
              <a:rPr lang="en-US" dirty="0"/>
              <a:t>is used to point to the </a:t>
            </a:r>
            <a:r>
              <a:rPr lang="en-US" dirty="0">
                <a:highlight>
                  <a:srgbClr val="FFFF00"/>
                </a:highlight>
              </a:rPr>
              <a:t>right child of the node </a:t>
            </a:r>
            <a:r>
              <a:rPr lang="en-US" dirty="0"/>
              <a:t>or to store the address of the right child of the node. </a:t>
            </a:r>
          </a:p>
          <a:p>
            <a:r>
              <a:rPr lang="en-US" dirty="0"/>
              <a:t>Empty sub-trees are </a:t>
            </a:r>
            <a:r>
              <a:rPr lang="en-US" dirty="0">
                <a:highlight>
                  <a:srgbClr val="FF00FF"/>
                </a:highlight>
              </a:rPr>
              <a:t>represented using X </a:t>
            </a:r>
            <a:r>
              <a:rPr lang="en-US" dirty="0"/>
              <a:t>(meaning NULL)</a:t>
            </a:r>
            <a:endParaRPr lang="en-IN" dirty="0"/>
          </a:p>
        </p:txBody>
      </p:sp>
    </p:spTree>
    <p:extLst>
      <p:ext uri="{BB962C8B-B14F-4D97-AF65-F5344CB8AC3E}">
        <p14:creationId xmlns:p14="http://schemas.microsoft.com/office/powerpoint/2010/main" val="41160291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0AC0-BA7C-4B3A-A63C-C50101DD4238}"/>
              </a:ext>
            </a:extLst>
          </p:cNvPr>
          <p:cNvSpPr>
            <a:spLocks noGrp="1"/>
          </p:cNvSpPr>
          <p:nvPr>
            <p:ph type="title"/>
          </p:nvPr>
        </p:nvSpPr>
        <p:spPr/>
        <p:txBody>
          <a:bodyPr/>
          <a:lstStyle/>
          <a:p>
            <a:r>
              <a:rPr lang="en-IN" dirty="0">
                <a:solidFill>
                  <a:srgbClr val="FF0000"/>
                </a:solidFill>
              </a:rPr>
              <a:t>Terminology</a:t>
            </a:r>
            <a:br>
              <a:rPr lang="en-IN" dirty="0"/>
            </a:br>
            <a:endParaRPr lang="en-IN" dirty="0"/>
          </a:p>
        </p:txBody>
      </p:sp>
      <p:sp>
        <p:nvSpPr>
          <p:cNvPr id="3" name="Content Placeholder 2">
            <a:extLst>
              <a:ext uri="{FF2B5EF4-FFF2-40B4-BE49-F238E27FC236}">
                <a16:creationId xmlns:a16="http://schemas.microsoft.com/office/drawing/2014/main" id="{59ACDE9C-0D0F-44CE-9261-13D3E06CD500}"/>
              </a:ext>
            </a:extLst>
          </p:cNvPr>
          <p:cNvSpPr>
            <a:spLocks noGrp="1"/>
          </p:cNvSpPr>
          <p:nvPr>
            <p:ph sz="half" idx="1"/>
          </p:nvPr>
        </p:nvSpPr>
        <p:spPr>
          <a:xfrm>
            <a:off x="1097278" y="1845734"/>
            <a:ext cx="6271187" cy="4023360"/>
          </a:xfrm>
        </p:spPr>
        <p:txBody>
          <a:bodyPr>
            <a:normAutofit/>
          </a:bodyPr>
          <a:lstStyle/>
          <a:p>
            <a:r>
              <a:rPr lang="en-US" dirty="0"/>
              <a:t>.</a:t>
            </a:r>
            <a:endParaRPr lang="en-IN" dirty="0"/>
          </a:p>
        </p:txBody>
      </p:sp>
      <p:pic>
        <p:nvPicPr>
          <p:cNvPr id="6" name="Content Placeholder 5">
            <a:extLst>
              <a:ext uri="{FF2B5EF4-FFF2-40B4-BE49-F238E27FC236}">
                <a16:creationId xmlns:a16="http://schemas.microsoft.com/office/drawing/2014/main" id="{6C6E10CD-484B-4339-9FE0-1CB979C2F694}"/>
              </a:ext>
            </a:extLst>
          </p:cNvPr>
          <p:cNvPicPr>
            <a:picLocks noGrp="1" noChangeAspect="1"/>
          </p:cNvPicPr>
          <p:nvPr>
            <p:ph sz="half" idx="2"/>
          </p:nvPr>
        </p:nvPicPr>
        <p:blipFill>
          <a:blip r:embed="rId2"/>
          <a:stretch>
            <a:fillRect/>
          </a:stretch>
        </p:blipFill>
        <p:spPr>
          <a:xfrm>
            <a:off x="7680571" y="2050742"/>
            <a:ext cx="3673969" cy="3818352"/>
          </a:xfrm>
        </p:spPr>
      </p:pic>
      <p:pic>
        <p:nvPicPr>
          <p:cNvPr id="5" name="Content Placeholder 5">
            <a:extLst>
              <a:ext uri="{FF2B5EF4-FFF2-40B4-BE49-F238E27FC236}">
                <a16:creationId xmlns:a16="http://schemas.microsoft.com/office/drawing/2014/main" id="{791FC272-A624-4555-A1E5-83F6262DD6CA}"/>
              </a:ext>
            </a:extLst>
          </p:cNvPr>
          <p:cNvPicPr>
            <a:picLocks noChangeAspect="1"/>
          </p:cNvPicPr>
          <p:nvPr/>
        </p:nvPicPr>
        <p:blipFill>
          <a:blip r:embed="rId2"/>
          <a:stretch>
            <a:fillRect/>
          </a:stretch>
        </p:blipFill>
        <p:spPr>
          <a:xfrm>
            <a:off x="7832971" y="2203142"/>
            <a:ext cx="3673969" cy="3818352"/>
          </a:xfrm>
          <a:prstGeom prst="rect">
            <a:avLst/>
          </a:prstGeom>
        </p:spPr>
      </p:pic>
      <p:pic>
        <p:nvPicPr>
          <p:cNvPr id="7" name="Content Placeholder 5">
            <a:extLst>
              <a:ext uri="{FF2B5EF4-FFF2-40B4-BE49-F238E27FC236}">
                <a16:creationId xmlns:a16="http://schemas.microsoft.com/office/drawing/2014/main" id="{6CB72352-2DD8-4D53-8EDC-BD56ECF7A5D7}"/>
              </a:ext>
            </a:extLst>
          </p:cNvPr>
          <p:cNvPicPr>
            <a:picLocks noChangeAspect="1"/>
          </p:cNvPicPr>
          <p:nvPr/>
        </p:nvPicPr>
        <p:blipFill>
          <a:blip r:embed="rId2"/>
          <a:stretch>
            <a:fillRect/>
          </a:stretch>
        </p:blipFill>
        <p:spPr>
          <a:xfrm>
            <a:off x="7420753" y="1845734"/>
            <a:ext cx="3673969" cy="3818352"/>
          </a:xfrm>
          <a:prstGeom prst="rect">
            <a:avLst/>
          </a:prstGeom>
        </p:spPr>
      </p:pic>
      <p:pic>
        <p:nvPicPr>
          <p:cNvPr id="8" name="Picture 7">
            <a:extLst>
              <a:ext uri="{FF2B5EF4-FFF2-40B4-BE49-F238E27FC236}">
                <a16:creationId xmlns:a16="http://schemas.microsoft.com/office/drawing/2014/main" id="{0E594B92-6C29-4560-8141-84E0AF38FD21}"/>
              </a:ext>
            </a:extLst>
          </p:cNvPr>
          <p:cNvPicPr>
            <a:picLocks noChangeAspect="1"/>
          </p:cNvPicPr>
          <p:nvPr/>
        </p:nvPicPr>
        <p:blipFill>
          <a:blip r:embed="rId3"/>
          <a:stretch>
            <a:fillRect/>
          </a:stretch>
        </p:blipFill>
        <p:spPr>
          <a:xfrm>
            <a:off x="944878" y="1666240"/>
            <a:ext cx="6126481" cy="3905227"/>
          </a:xfrm>
          <a:prstGeom prst="rect">
            <a:avLst/>
          </a:prstGeom>
        </p:spPr>
      </p:pic>
    </p:spTree>
    <p:extLst>
      <p:ext uri="{BB962C8B-B14F-4D97-AF65-F5344CB8AC3E}">
        <p14:creationId xmlns:p14="http://schemas.microsoft.com/office/powerpoint/2010/main" val="948273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BA4534-C082-4276-BD58-3E3D91B7DD6D}"/>
              </a:ext>
            </a:extLst>
          </p:cNvPr>
          <p:cNvSpPr>
            <a:spLocks noGrp="1"/>
          </p:cNvSpPr>
          <p:nvPr>
            <p:ph type="title"/>
          </p:nvPr>
        </p:nvSpPr>
        <p:spPr>
          <a:xfrm>
            <a:off x="680720" y="286603"/>
            <a:ext cx="10474960" cy="851317"/>
          </a:xfrm>
        </p:spPr>
        <p:txBody>
          <a:bodyPr>
            <a:noAutofit/>
          </a:bodyPr>
          <a:lstStyle/>
          <a:p>
            <a:r>
              <a:rPr lang="en-US" sz="2800" dirty="0">
                <a:solidFill>
                  <a:srgbClr val="FF0000"/>
                </a:solidFill>
              </a:rPr>
              <a:t>Look at the tree given in Fig. 9.10. Note how this tree is represented in the main memory using a linked list (Fig. 9.11).</a:t>
            </a:r>
            <a:endParaRPr lang="en-IN" sz="2800" dirty="0">
              <a:solidFill>
                <a:srgbClr val="FF0000"/>
              </a:solidFill>
            </a:endParaRPr>
          </a:p>
        </p:txBody>
      </p:sp>
      <p:pic>
        <p:nvPicPr>
          <p:cNvPr id="9" name="Picture 8">
            <a:extLst>
              <a:ext uri="{FF2B5EF4-FFF2-40B4-BE49-F238E27FC236}">
                <a16:creationId xmlns:a16="http://schemas.microsoft.com/office/drawing/2014/main" id="{85EED216-3C28-4A79-BB16-21D5E236EF63}"/>
              </a:ext>
            </a:extLst>
          </p:cNvPr>
          <p:cNvPicPr>
            <a:picLocks noChangeAspect="1"/>
          </p:cNvPicPr>
          <p:nvPr/>
        </p:nvPicPr>
        <p:blipFill>
          <a:blip r:embed="rId2"/>
          <a:stretch>
            <a:fillRect/>
          </a:stretch>
        </p:blipFill>
        <p:spPr>
          <a:xfrm>
            <a:off x="508000" y="1310640"/>
            <a:ext cx="11176000" cy="4740289"/>
          </a:xfrm>
          <a:prstGeom prst="rect">
            <a:avLst/>
          </a:prstGeom>
        </p:spPr>
      </p:pic>
    </p:spTree>
    <p:extLst>
      <p:ext uri="{BB962C8B-B14F-4D97-AF65-F5344CB8AC3E}">
        <p14:creationId xmlns:p14="http://schemas.microsoft.com/office/powerpoint/2010/main" val="2047113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1D3D-D193-469D-BBB5-56CB7C1C782D}"/>
              </a:ext>
            </a:extLst>
          </p:cNvPr>
          <p:cNvSpPr>
            <a:spLocks noGrp="1"/>
          </p:cNvSpPr>
          <p:nvPr>
            <p:ph type="title"/>
          </p:nvPr>
        </p:nvSpPr>
        <p:spPr>
          <a:xfrm>
            <a:off x="741680" y="286603"/>
            <a:ext cx="10414000" cy="1450757"/>
          </a:xfrm>
        </p:spPr>
        <p:txBody>
          <a:bodyPr>
            <a:normAutofit/>
          </a:bodyPr>
          <a:lstStyle/>
          <a:p>
            <a:r>
              <a:rPr lang="en-US" sz="3600" dirty="0">
                <a:solidFill>
                  <a:srgbClr val="FF0000"/>
                </a:solidFill>
              </a:rPr>
              <a:t>Tree is represented in the main memory using a linked list-Example</a:t>
            </a:r>
            <a:endParaRPr lang="en-IN" sz="3600" dirty="0"/>
          </a:p>
        </p:txBody>
      </p:sp>
      <p:pic>
        <p:nvPicPr>
          <p:cNvPr id="6" name="Content Placeholder 5">
            <a:extLst>
              <a:ext uri="{FF2B5EF4-FFF2-40B4-BE49-F238E27FC236}">
                <a16:creationId xmlns:a16="http://schemas.microsoft.com/office/drawing/2014/main" id="{91454199-A7A3-4BD6-9C36-E92FF77F6ECA}"/>
              </a:ext>
            </a:extLst>
          </p:cNvPr>
          <p:cNvPicPr>
            <a:picLocks noGrp="1" noChangeAspect="1"/>
          </p:cNvPicPr>
          <p:nvPr>
            <p:ph idx="1"/>
          </p:nvPr>
        </p:nvPicPr>
        <p:blipFill>
          <a:blip r:embed="rId2"/>
          <a:stretch>
            <a:fillRect/>
          </a:stretch>
        </p:blipFill>
        <p:spPr>
          <a:xfrm>
            <a:off x="487680" y="1846263"/>
            <a:ext cx="11013439" cy="4605337"/>
          </a:xfrm>
        </p:spPr>
      </p:pic>
    </p:spTree>
    <p:extLst>
      <p:ext uri="{BB962C8B-B14F-4D97-AF65-F5344CB8AC3E}">
        <p14:creationId xmlns:p14="http://schemas.microsoft.com/office/powerpoint/2010/main" val="3256345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83B9-FD88-401A-B760-3179DE7BCD0F}"/>
              </a:ext>
            </a:extLst>
          </p:cNvPr>
          <p:cNvSpPr>
            <a:spLocks noGrp="1"/>
          </p:cNvSpPr>
          <p:nvPr>
            <p:ph type="title"/>
          </p:nvPr>
        </p:nvSpPr>
        <p:spPr>
          <a:xfrm>
            <a:off x="1097280" y="286603"/>
            <a:ext cx="10058400" cy="1906264"/>
          </a:xfrm>
        </p:spPr>
        <p:txBody>
          <a:bodyPr>
            <a:noAutofit/>
          </a:bodyPr>
          <a:lstStyle/>
          <a:p>
            <a:r>
              <a:rPr lang="en-US" sz="2000" dirty="0">
                <a:solidFill>
                  <a:schemeClr val="tx1"/>
                </a:solidFill>
                <a:highlight>
                  <a:srgbClr val="00FF00"/>
                </a:highlight>
              </a:rPr>
              <a:t>Decision Making</a:t>
            </a:r>
            <a:br>
              <a:rPr lang="en-US" sz="2000" dirty="0">
                <a:solidFill>
                  <a:schemeClr val="tx1"/>
                </a:solidFill>
              </a:rPr>
            </a:br>
            <a:r>
              <a:rPr lang="en-US" sz="2000" dirty="0">
                <a:solidFill>
                  <a:schemeClr val="tx1"/>
                </a:solidFill>
              </a:rPr>
              <a:t>Expanding on the search possibilities from the binary search tree, it isn’t much of a stretch to see the next application — decision making.</a:t>
            </a:r>
            <a:br>
              <a:rPr lang="en-US" sz="2000" dirty="0">
                <a:solidFill>
                  <a:schemeClr val="tx1"/>
                </a:solidFill>
              </a:rPr>
            </a:br>
            <a:r>
              <a:rPr lang="en-US" sz="2000" dirty="0">
                <a:solidFill>
                  <a:schemeClr val="tx1"/>
                </a:solidFill>
              </a:rPr>
              <a:t>We can now picture starting at the root node with some sort of decision to make, and having the tree data structure act as the algorithm to aid us in coming to an answer. Each node presents two choices, as we pick one we move further down the tree. Once we get to a leaf, we have an answer!</a:t>
            </a:r>
            <a:endParaRPr lang="en-IN" sz="2000" dirty="0">
              <a:solidFill>
                <a:schemeClr val="tx1"/>
              </a:solidFill>
            </a:endParaRPr>
          </a:p>
        </p:txBody>
      </p:sp>
      <p:pic>
        <p:nvPicPr>
          <p:cNvPr id="5" name="Content Placeholder 4">
            <a:extLst>
              <a:ext uri="{FF2B5EF4-FFF2-40B4-BE49-F238E27FC236}">
                <a16:creationId xmlns:a16="http://schemas.microsoft.com/office/drawing/2014/main" id="{E070FFED-6506-400E-82C4-FEB4A0E0F625}"/>
              </a:ext>
            </a:extLst>
          </p:cNvPr>
          <p:cNvPicPr>
            <a:picLocks noGrp="1" noChangeAspect="1"/>
          </p:cNvPicPr>
          <p:nvPr>
            <p:ph sz="half" idx="1"/>
          </p:nvPr>
        </p:nvPicPr>
        <p:blipFill>
          <a:blip r:embed="rId2"/>
          <a:stretch>
            <a:fillRect/>
          </a:stretch>
        </p:blipFill>
        <p:spPr>
          <a:xfrm>
            <a:off x="1097280" y="2575561"/>
            <a:ext cx="9032240" cy="3344334"/>
          </a:xfrm>
          <a:prstGeom prst="rect">
            <a:avLst/>
          </a:prstGeom>
        </p:spPr>
      </p:pic>
      <p:sp>
        <p:nvSpPr>
          <p:cNvPr id="4" name="Content Placeholder 3">
            <a:extLst>
              <a:ext uri="{FF2B5EF4-FFF2-40B4-BE49-F238E27FC236}">
                <a16:creationId xmlns:a16="http://schemas.microsoft.com/office/drawing/2014/main" id="{5C565D67-8F57-4F52-ACC7-28097FBB8A01}"/>
              </a:ext>
            </a:extLst>
          </p:cNvPr>
          <p:cNvSpPr>
            <a:spLocks noGrp="1"/>
          </p:cNvSpPr>
          <p:nvPr>
            <p:ph sz="half" idx="2"/>
          </p:nvPr>
        </p:nvSpPr>
        <p:spPr/>
        <p:txBody>
          <a:bodyPr/>
          <a:lstStyle/>
          <a:p>
            <a:endParaRPr lang="en-IN" dirty="0"/>
          </a:p>
        </p:txBody>
      </p:sp>
    </p:spTree>
    <p:extLst>
      <p:ext uri="{BB962C8B-B14F-4D97-AF65-F5344CB8AC3E}">
        <p14:creationId xmlns:p14="http://schemas.microsoft.com/office/powerpoint/2010/main" val="2660154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596A-681A-4BC9-9AA0-DDB4537DAA41}"/>
              </a:ext>
            </a:extLst>
          </p:cNvPr>
          <p:cNvSpPr>
            <a:spLocks noGrp="1"/>
          </p:cNvSpPr>
          <p:nvPr>
            <p:ph type="title"/>
          </p:nvPr>
        </p:nvSpPr>
        <p:spPr/>
        <p:txBody>
          <a:bodyPr>
            <a:normAutofit/>
          </a:bodyPr>
          <a:lstStyle/>
          <a:p>
            <a:r>
              <a:rPr lang="en-US" sz="4400" dirty="0">
                <a:solidFill>
                  <a:srgbClr val="FF0000"/>
                </a:solidFill>
              </a:rPr>
              <a:t>Sequential representation of binary trees </a:t>
            </a:r>
            <a:endParaRPr lang="en-IN" sz="4400" dirty="0">
              <a:solidFill>
                <a:srgbClr val="FF0000"/>
              </a:solidFill>
            </a:endParaRPr>
          </a:p>
        </p:txBody>
      </p:sp>
      <p:sp>
        <p:nvSpPr>
          <p:cNvPr id="3" name="Content Placeholder 2">
            <a:extLst>
              <a:ext uri="{FF2B5EF4-FFF2-40B4-BE49-F238E27FC236}">
                <a16:creationId xmlns:a16="http://schemas.microsoft.com/office/drawing/2014/main" id="{06968AD8-92BD-45BD-AD56-21D00267A24E}"/>
              </a:ext>
            </a:extLst>
          </p:cNvPr>
          <p:cNvSpPr>
            <a:spLocks noGrp="1"/>
          </p:cNvSpPr>
          <p:nvPr>
            <p:ph idx="1"/>
          </p:nvPr>
        </p:nvSpPr>
        <p:spPr>
          <a:xfrm>
            <a:off x="1024467" y="1845733"/>
            <a:ext cx="9795933" cy="4114799"/>
          </a:xfrm>
        </p:spPr>
        <p:txBody>
          <a:bodyPr>
            <a:normAutofit fontScale="92500" lnSpcReduction="10000"/>
          </a:bodyPr>
          <a:lstStyle/>
          <a:p>
            <a:r>
              <a:rPr lang="en-US" dirty="0"/>
              <a:t>Sequential representation of binary trees Sequential representation of trees is done using </a:t>
            </a:r>
            <a:r>
              <a:rPr lang="en-US" dirty="0">
                <a:highlight>
                  <a:srgbClr val="FFFF00"/>
                </a:highlight>
              </a:rPr>
              <a:t>single or one-dimensional arrays. </a:t>
            </a:r>
          </a:p>
          <a:p>
            <a:r>
              <a:rPr lang="en-US" dirty="0"/>
              <a:t>Though it is the simplest technique for memory representation, it is inefficient as it requires a lot of memory space. </a:t>
            </a:r>
          </a:p>
          <a:p>
            <a:r>
              <a:rPr lang="en-US" dirty="0"/>
              <a:t>A sequential binary tree follows the following rules: </a:t>
            </a:r>
          </a:p>
          <a:p>
            <a:pPr marL="0" indent="0">
              <a:buNone/>
            </a:pPr>
            <a:r>
              <a:rPr lang="en-US" dirty="0"/>
              <a:t> A one-dimensional array, called TREE, is used to store the elements of tree.</a:t>
            </a:r>
          </a:p>
          <a:p>
            <a:r>
              <a:rPr lang="en-US" dirty="0"/>
              <a:t> The root of the tree will be stored in the first location. That is, TREE[1] will store the data of the root element. </a:t>
            </a:r>
          </a:p>
          <a:p>
            <a:r>
              <a:rPr lang="en-US" dirty="0"/>
              <a:t> The children of a node stored in location K will be stored in locations (2 × K) and (2 × K+1). </a:t>
            </a:r>
          </a:p>
          <a:p>
            <a:r>
              <a:rPr lang="en-US" dirty="0"/>
              <a:t> The maximum size of the array TREE is given as (2h –1), where h is the height of the tree.</a:t>
            </a:r>
          </a:p>
          <a:p>
            <a:r>
              <a:rPr lang="en-US" dirty="0"/>
              <a:t>  An empty tree or sub-tree is specified using </a:t>
            </a:r>
            <a:r>
              <a:rPr lang="en-US" dirty="0">
                <a:highlight>
                  <a:srgbClr val="FFFF00"/>
                </a:highlight>
              </a:rPr>
              <a:t>NULL. If TREE[1] = NULL, then the tree is empty</a:t>
            </a:r>
            <a:endParaRPr lang="en-IN" dirty="0">
              <a:highlight>
                <a:srgbClr val="FFFF00"/>
              </a:highlight>
            </a:endParaRPr>
          </a:p>
        </p:txBody>
      </p:sp>
    </p:spTree>
    <p:extLst>
      <p:ext uri="{BB962C8B-B14F-4D97-AF65-F5344CB8AC3E}">
        <p14:creationId xmlns:p14="http://schemas.microsoft.com/office/powerpoint/2010/main" val="14208773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1B9A7-26C6-48AD-A4B2-80F65B4D50E1}"/>
              </a:ext>
            </a:extLst>
          </p:cNvPr>
          <p:cNvSpPr>
            <a:spLocks noGrp="1"/>
          </p:cNvSpPr>
          <p:nvPr>
            <p:ph type="title"/>
          </p:nvPr>
        </p:nvSpPr>
        <p:spPr/>
        <p:txBody>
          <a:bodyPr>
            <a:normAutofit/>
          </a:bodyPr>
          <a:lstStyle/>
          <a:p>
            <a:r>
              <a:rPr lang="en-US" sz="2800" dirty="0">
                <a:solidFill>
                  <a:srgbClr val="FF0000"/>
                </a:solidFill>
              </a:rPr>
              <a:t>The children of a node stored in location K will be stored in locations left child-(2 × K) and right child (2 × K+1)</a:t>
            </a:r>
            <a:endParaRPr lang="en-IN" sz="2800" dirty="0">
              <a:solidFill>
                <a:srgbClr val="FF0000"/>
              </a:solidFill>
            </a:endParaRPr>
          </a:p>
        </p:txBody>
      </p:sp>
      <p:pic>
        <p:nvPicPr>
          <p:cNvPr id="5" name="Content Placeholder 4">
            <a:extLst>
              <a:ext uri="{FF2B5EF4-FFF2-40B4-BE49-F238E27FC236}">
                <a16:creationId xmlns:a16="http://schemas.microsoft.com/office/drawing/2014/main" id="{6A6F94A2-F5F3-4078-A45C-6FE6EA754615}"/>
              </a:ext>
            </a:extLst>
          </p:cNvPr>
          <p:cNvPicPr>
            <a:picLocks noGrp="1" noChangeAspect="1"/>
          </p:cNvPicPr>
          <p:nvPr>
            <p:ph idx="1"/>
          </p:nvPr>
        </p:nvPicPr>
        <p:blipFill>
          <a:blip r:embed="rId2"/>
          <a:stretch>
            <a:fillRect/>
          </a:stretch>
        </p:blipFill>
        <p:spPr>
          <a:xfrm>
            <a:off x="1634066" y="2026303"/>
            <a:ext cx="8932333" cy="3705630"/>
          </a:xfrm>
        </p:spPr>
      </p:pic>
    </p:spTree>
    <p:extLst>
      <p:ext uri="{BB962C8B-B14F-4D97-AF65-F5344CB8AC3E}">
        <p14:creationId xmlns:p14="http://schemas.microsoft.com/office/powerpoint/2010/main" val="12604493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241D-0BD7-411F-B3F6-597746A72DC3}"/>
              </a:ext>
            </a:extLst>
          </p:cNvPr>
          <p:cNvSpPr>
            <a:spLocks noGrp="1"/>
          </p:cNvSpPr>
          <p:nvPr>
            <p:ph type="title"/>
          </p:nvPr>
        </p:nvSpPr>
        <p:spPr/>
        <p:txBody>
          <a:bodyPr/>
          <a:lstStyle/>
          <a:p>
            <a:r>
              <a:rPr lang="en-IN" dirty="0"/>
              <a:t>Expression Tree</a:t>
            </a:r>
          </a:p>
        </p:txBody>
      </p:sp>
      <p:pic>
        <p:nvPicPr>
          <p:cNvPr id="5" name="Content Placeholder 4">
            <a:extLst>
              <a:ext uri="{FF2B5EF4-FFF2-40B4-BE49-F238E27FC236}">
                <a16:creationId xmlns:a16="http://schemas.microsoft.com/office/drawing/2014/main" id="{9159E174-2B2B-4036-9D32-8E3018CA4432}"/>
              </a:ext>
            </a:extLst>
          </p:cNvPr>
          <p:cNvPicPr>
            <a:picLocks noGrp="1" noChangeAspect="1"/>
          </p:cNvPicPr>
          <p:nvPr>
            <p:ph idx="1"/>
          </p:nvPr>
        </p:nvPicPr>
        <p:blipFill>
          <a:blip r:embed="rId2"/>
          <a:stretch>
            <a:fillRect/>
          </a:stretch>
        </p:blipFill>
        <p:spPr>
          <a:xfrm>
            <a:off x="822960" y="1846263"/>
            <a:ext cx="10058399" cy="4022725"/>
          </a:xfrm>
        </p:spPr>
      </p:pic>
    </p:spTree>
    <p:extLst>
      <p:ext uri="{BB962C8B-B14F-4D97-AF65-F5344CB8AC3E}">
        <p14:creationId xmlns:p14="http://schemas.microsoft.com/office/powerpoint/2010/main" val="2567878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837BE-BDE6-4818-AEF3-958C399E8C5F}"/>
              </a:ext>
            </a:extLst>
          </p:cNvPr>
          <p:cNvSpPr>
            <a:spLocks noGrp="1"/>
          </p:cNvSpPr>
          <p:nvPr>
            <p:ph type="title"/>
          </p:nvPr>
        </p:nvSpPr>
        <p:spPr/>
        <p:txBody>
          <a:bodyPr/>
          <a:lstStyle/>
          <a:p>
            <a:r>
              <a:rPr lang="en-IN" sz="4400" dirty="0">
                <a:solidFill>
                  <a:srgbClr val="FF0000"/>
                </a:solidFill>
              </a:rPr>
              <a:t>Binary Search Trees</a:t>
            </a:r>
            <a:br>
              <a:rPr lang="en-IN" dirty="0"/>
            </a:br>
            <a:endParaRPr lang="en-IN" dirty="0"/>
          </a:p>
        </p:txBody>
      </p:sp>
      <p:sp>
        <p:nvSpPr>
          <p:cNvPr id="3" name="Content Placeholder 2">
            <a:extLst>
              <a:ext uri="{FF2B5EF4-FFF2-40B4-BE49-F238E27FC236}">
                <a16:creationId xmlns:a16="http://schemas.microsoft.com/office/drawing/2014/main" id="{B27AD721-AA23-48E9-B480-6133C8F04A2E}"/>
              </a:ext>
            </a:extLst>
          </p:cNvPr>
          <p:cNvSpPr>
            <a:spLocks noGrp="1"/>
          </p:cNvSpPr>
          <p:nvPr>
            <p:ph idx="1"/>
          </p:nvPr>
        </p:nvSpPr>
        <p:spPr/>
        <p:txBody>
          <a:bodyPr/>
          <a:lstStyle/>
          <a:p>
            <a:r>
              <a:rPr lang="en-US" sz="2400" dirty="0"/>
              <a:t>A binary search tree, also known as an </a:t>
            </a:r>
            <a:r>
              <a:rPr lang="en-US" sz="2400" dirty="0">
                <a:highlight>
                  <a:srgbClr val="FFFF00"/>
                </a:highlight>
              </a:rPr>
              <a:t>ordered binary tree</a:t>
            </a:r>
            <a:r>
              <a:rPr lang="en-US" sz="2400" dirty="0"/>
              <a:t>, is a variant of binary tree in which the nodes are </a:t>
            </a:r>
            <a:r>
              <a:rPr lang="en-US" sz="2400" dirty="0">
                <a:highlight>
                  <a:srgbClr val="00FF00"/>
                </a:highlight>
              </a:rPr>
              <a:t>arranged in an order</a:t>
            </a:r>
            <a:r>
              <a:rPr lang="en-US" sz="2400" dirty="0"/>
              <a:t>. </a:t>
            </a:r>
            <a:endParaRPr lang="en-IN" dirty="0"/>
          </a:p>
        </p:txBody>
      </p:sp>
    </p:spTree>
    <p:extLst>
      <p:ext uri="{BB962C8B-B14F-4D97-AF65-F5344CB8AC3E}">
        <p14:creationId xmlns:p14="http://schemas.microsoft.com/office/powerpoint/2010/main" val="42489801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888F-FC75-42C2-AAD8-2FA7B6CF7FA0}"/>
              </a:ext>
            </a:extLst>
          </p:cNvPr>
          <p:cNvSpPr>
            <a:spLocks noGrp="1"/>
          </p:cNvSpPr>
          <p:nvPr>
            <p:ph type="title"/>
          </p:nvPr>
        </p:nvSpPr>
        <p:spPr>
          <a:xfrm>
            <a:off x="1097280" y="286603"/>
            <a:ext cx="10058400" cy="1288197"/>
          </a:xfrm>
        </p:spPr>
        <p:txBody>
          <a:bodyPr/>
          <a:lstStyle/>
          <a:p>
            <a:r>
              <a:rPr lang="en-IN" sz="4000" b="1" dirty="0">
                <a:solidFill>
                  <a:srgbClr val="FF0000"/>
                </a:solidFill>
              </a:rPr>
              <a:t>TRAVERSING A BINARY TREE</a:t>
            </a:r>
            <a:br>
              <a:rPr lang="en-IN" dirty="0"/>
            </a:br>
            <a:endParaRPr lang="en-IN" dirty="0"/>
          </a:p>
        </p:txBody>
      </p:sp>
      <p:sp>
        <p:nvSpPr>
          <p:cNvPr id="3" name="Content Placeholder 2">
            <a:extLst>
              <a:ext uri="{FF2B5EF4-FFF2-40B4-BE49-F238E27FC236}">
                <a16:creationId xmlns:a16="http://schemas.microsoft.com/office/drawing/2014/main" id="{CE129E3B-960F-4ACA-84D2-C3A106521086}"/>
              </a:ext>
            </a:extLst>
          </p:cNvPr>
          <p:cNvSpPr>
            <a:spLocks noGrp="1"/>
          </p:cNvSpPr>
          <p:nvPr>
            <p:ph idx="1"/>
          </p:nvPr>
        </p:nvSpPr>
        <p:spPr>
          <a:xfrm>
            <a:off x="1097280" y="1845734"/>
            <a:ext cx="9867053" cy="4023360"/>
          </a:xfrm>
        </p:spPr>
        <p:txBody>
          <a:bodyPr/>
          <a:lstStyle/>
          <a:p>
            <a:r>
              <a:rPr lang="en-US" dirty="0"/>
              <a:t>Traversing a binary tree is the process of visiting each node in the tree exactly once in a systematic way. </a:t>
            </a:r>
          </a:p>
          <a:p>
            <a:r>
              <a:rPr lang="en-US" dirty="0"/>
              <a:t>Unlike linear data structures in which the elements are traversed sequentially, tree is a non linear data structure in which the elements can be traversed in many different ways. </a:t>
            </a:r>
          </a:p>
          <a:p>
            <a:r>
              <a:rPr lang="en-US" dirty="0"/>
              <a:t>There are different algorithms for tree traversals.</a:t>
            </a:r>
          </a:p>
          <a:p>
            <a:r>
              <a:rPr lang="en-US" dirty="0"/>
              <a:t>1</a:t>
            </a:r>
            <a:endParaRPr lang="en-IN" dirty="0"/>
          </a:p>
        </p:txBody>
      </p:sp>
    </p:spTree>
    <p:extLst>
      <p:ext uri="{BB962C8B-B14F-4D97-AF65-F5344CB8AC3E}">
        <p14:creationId xmlns:p14="http://schemas.microsoft.com/office/powerpoint/2010/main" val="40173570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DDABE-B9DE-4065-AFED-EBC8532955B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5FE0DD2F-02FC-4A61-B93F-D766550356D1}"/>
              </a:ext>
            </a:extLst>
          </p:cNvPr>
          <p:cNvPicPr>
            <a:picLocks noGrp="1" noChangeAspect="1"/>
          </p:cNvPicPr>
          <p:nvPr>
            <p:ph idx="1"/>
          </p:nvPr>
        </p:nvPicPr>
        <p:blipFill>
          <a:blip r:embed="rId2"/>
          <a:stretch>
            <a:fillRect/>
          </a:stretch>
        </p:blipFill>
        <p:spPr>
          <a:xfrm>
            <a:off x="1778000" y="2252663"/>
            <a:ext cx="7205663" cy="3209925"/>
          </a:xfrm>
          <a:prstGeom prst="rect">
            <a:avLst/>
          </a:prstGeom>
        </p:spPr>
      </p:pic>
    </p:spTree>
    <p:extLst>
      <p:ext uri="{BB962C8B-B14F-4D97-AF65-F5344CB8AC3E}">
        <p14:creationId xmlns:p14="http://schemas.microsoft.com/office/powerpoint/2010/main" val="31105271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998F-EDCB-4531-9537-8E5246E0C767}"/>
              </a:ext>
            </a:extLst>
          </p:cNvPr>
          <p:cNvSpPr>
            <a:spLocks noGrp="1"/>
          </p:cNvSpPr>
          <p:nvPr>
            <p:ph type="title"/>
          </p:nvPr>
        </p:nvSpPr>
        <p:spPr/>
        <p:txBody>
          <a:bodyPr>
            <a:normAutofit fontScale="90000"/>
          </a:bodyPr>
          <a:lstStyle/>
          <a:p>
            <a:br>
              <a:rPr lang="en-IN" b="1" dirty="0">
                <a:solidFill>
                  <a:srgbClr val="FF0000"/>
                </a:solidFill>
              </a:rPr>
            </a:br>
            <a:br>
              <a:rPr lang="en-IN" b="1" dirty="0">
                <a:solidFill>
                  <a:srgbClr val="FF0000"/>
                </a:solidFill>
              </a:rPr>
            </a:br>
            <a:r>
              <a:rPr lang="en-IN" b="1" dirty="0">
                <a:solidFill>
                  <a:srgbClr val="FF0000"/>
                </a:solidFill>
              </a:rPr>
              <a:t>Pre-order Traversal</a:t>
            </a:r>
            <a:br>
              <a:rPr lang="en-IN" dirty="0"/>
            </a:br>
            <a:endParaRPr lang="en-IN" dirty="0"/>
          </a:p>
        </p:txBody>
      </p:sp>
      <p:sp>
        <p:nvSpPr>
          <p:cNvPr id="3" name="Content Placeholder 2">
            <a:extLst>
              <a:ext uri="{FF2B5EF4-FFF2-40B4-BE49-F238E27FC236}">
                <a16:creationId xmlns:a16="http://schemas.microsoft.com/office/drawing/2014/main" id="{5C2AE0F4-598D-44D8-9D57-B605116BF40F}"/>
              </a:ext>
            </a:extLst>
          </p:cNvPr>
          <p:cNvSpPr>
            <a:spLocks noGrp="1"/>
          </p:cNvSpPr>
          <p:nvPr>
            <p:ph sz="half" idx="1"/>
          </p:nvPr>
        </p:nvSpPr>
        <p:spPr/>
        <p:txBody>
          <a:bodyPr>
            <a:normAutofit/>
          </a:bodyPr>
          <a:lstStyle/>
          <a:p>
            <a:r>
              <a:rPr lang="en-US" dirty="0"/>
              <a:t>To traverse a non-empty binary tree in pre-order, the following operations are </a:t>
            </a:r>
          </a:p>
          <a:p>
            <a:r>
              <a:rPr lang="en-US" dirty="0"/>
              <a:t>performed recursively at each node. The algorithm works by:</a:t>
            </a:r>
          </a:p>
          <a:p>
            <a:r>
              <a:rPr lang="en-US" dirty="0">
                <a:solidFill>
                  <a:srgbClr val="0070C0"/>
                </a:solidFill>
              </a:rPr>
              <a:t>1. Visiting the root node,</a:t>
            </a:r>
          </a:p>
          <a:p>
            <a:r>
              <a:rPr lang="en-US" dirty="0">
                <a:solidFill>
                  <a:srgbClr val="0070C0"/>
                </a:solidFill>
              </a:rPr>
              <a:t>2. Traversing the left sub-tree, and finally</a:t>
            </a:r>
          </a:p>
          <a:p>
            <a:r>
              <a:rPr lang="en-US" dirty="0">
                <a:solidFill>
                  <a:srgbClr val="0070C0"/>
                </a:solidFill>
              </a:rPr>
              <a:t>3. Traversing the right sub-tree</a:t>
            </a:r>
            <a:endParaRPr lang="en-IN" dirty="0">
              <a:solidFill>
                <a:srgbClr val="0070C0"/>
              </a:solidFill>
            </a:endParaRPr>
          </a:p>
        </p:txBody>
      </p:sp>
      <p:sp>
        <p:nvSpPr>
          <p:cNvPr id="4" name="Content Placeholder 3">
            <a:extLst>
              <a:ext uri="{FF2B5EF4-FFF2-40B4-BE49-F238E27FC236}">
                <a16:creationId xmlns:a16="http://schemas.microsoft.com/office/drawing/2014/main" id="{3FF71BD1-C08C-418C-A260-E43F9943A03F}"/>
              </a:ext>
            </a:extLst>
          </p:cNvPr>
          <p:cNvSpPr>
            <a:spLocks noGrp="1"/>
          </p:cNvSpPr>
          <p:nvPr>
            <p:ph sz="half" idx="2"/>
          </p:nvPr>
        </p:nvSpPr>
        <p:spPr>
          <a:xfrm>
            <a:off x="5926667" y="1845735"/>
            <a:ext cx="5418666" cy="4023360"/>
          </a:xfrm>
        </p:spPr>
        <p:txBody>
          <a:bodyPr>
            <a:normAutofit/>
          </a:bodyPr>
          <a:lstStyle/>
          <a:p>
            <a:r>
              <a:rPr lang="en-US" dirty="0"/>
              <a:t> Pre-order traversal is also called as </a:t>
            </a:r>
            <a:r>
              <a:rPr lang="en-US" dirty="0">
                <a:highlight>
                  <a:srgbClr val="FFFF00"/>
                </a:highlight>
              </a:rPr>
              <a:t>depth-first traversal. </a:t>
            </a:r>
          </a:p>
          <a:p>
            <a:r>
              <a:rPr lang="en-US" dirty="0"/>
              <a:t>In this algorithm, the </a:t>
            </a:r>
            <a:r>
              <a:rPr lang="en-US" dirty="0">
                <a:highlight>
                  <a:srgbClr val="00FF00"/>
                </a:highlight>
              </a:rPr>
              <a:t>left sub-tree </a:t>
            </a:r>
            <a:r>
              <a:rPr lang="en-US" dirty="0"/>
              <a:t>is always traversed before the </a:t>
            </a:r>
            <a:r>
              <a:rPr lang="en-US" dirty="0">
                <a:highlight>
                  <a:srgbClr val="FF00FF"/>
                </a:highlight>
              </a:rPr>
              <a:t>right sub-tree</a:t>
            </a:r>
            <a:r>
              <a:rPr lang="en-US" dirty="0"/>
              <a:t>. </a:t>
            </a:r>
          </a:p>
          <a:p>
            <a:r>
              <a:rPr lang="en-US" dirty="0"/>
              <a:t>The word ‘pre’ in the pre-order specifies that the </a:t>
            </a:r>
          </a:p>
          <a:p>
            <a:r>
              <a:rPr lang="en-US" dirty="0">
                <a:highlight>
                  <a:srgbClr val="FF00FF"/>
                </a:highlight>
              </a:rPr>
              <a:t>root node </a:t>
            </a:r>
            <a:r>
              <a:rPr lang="en-US" dirty="0"/>
              <a:t>is accessed prior to any other nodes in </a:t>
            </a:r>
          </a:p>
          <a:p>
            <a:r>
              <a:rPr lang="en-US" dirty="0"/>
              <a:t>the left and right sub-trees.</a:t>
            </a:r>
          </a:p>
          <a:p>
            <a:r>
              <a:rPr lang="en-US" dirty="0"/>
              <a:t> Pre-order algorithm is also known as the NLR traversal algorithm </a:t>
            </a:r>
          </a:p>
          <a:p>
            <a:r>
              <a:rPr lang="en-US" dirty="0"/>
              <a:t>(</a:t>
            </a:r>
            <a:r>
              <a:rPr lang="en-US" dirty="0">
                <a:highlight>
                  <a:srgbClr val="FFFF00"/>
                </a:highlight>
              </a:rPr>
              <a:t>Node-Left-Right</a:t>
            </a:r>
            <a:r>
              <a:rPr lang="en-US" dirty="0"/>
              <a:t>). </a:t>
            </a:r>
            <a:endParaRPr lang="en-IN" dirty="0"/>
          </a:p>
        </p:txBody>
      </p:sp>
    </p:spTree>
    <p:extLst>
      <p:ext uri="{BB962C8B-B14F-4D97-AF65-F5344CB8AC3E}">
        <p14:creationId xmlns:p14="http://schemas.microsoft.com/office/powerpoint/2010/main" val="28222963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61032-F40B-443E-AD88-88557BB687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C9528BE-3F31-4503-AD40-DB1F87011B60}"/>
              </a:ext>
            </a:extLst>
          </p:cNvPr>
          <p:cNvSpPr>
            <a:spLocks noGrp="1"/>
          </p:cNvSpPr>
          <p:nvPr>
            <p:ph sz="half" idx="1"/>
          </p:nvPr>
        </p:nvSpPr>
        <p:spPr/>
        <p:txBody>
          <a:bodyPr>
            <a:normAutofit/>
          </a:bodyPr>
          <a:lstStyle/>
          <a:p>
            <a:r>
              <a:rPr lang="en-US" dirty="0"/>
              <a:t> </a:t>
            </a:r>
            <a:r>
              <a:rPr lang="en-US" dirty="0">
                <a:highlight>
                  <a:srgbClr val="FFFF00"/>
                </a:highlight>
              </a:rPr>
              <a:t>Algorithm for pre-order traversal</a:t>
            </a:r>
          </a:p>
          <a:p>
            <a:r>
              <a:rPr lang="en-US" dirty="0"/>
              <a:t>Step 1: Repeat Steps 2 to 4 while TREE != NULL</a:t>
            </a:r>
          </a:p>
          <a:p>
            <a:r>
              <a:rPr lang="en-US" dirty="0"/>
              <a:t>Step 2: Write TREE DATA</a:t>
            </a:r>
          </a:p>
          <a:p>
            <a:r>
              <a:rPr lang="en-US" dirty="0"/>
              <a:t>Step 3: PREORDER(TREE LEFT)</a:t>
            </a:r>
          </a:p>
          <a:p>
            <a:r>
              <a:rPr lang="en-US" dirty="0"/>
              <a:t>Step 4: PREORDER(TREE RIGHT)</a:t>
            </a:r>
          </a:p>
          <a:p>
            <a:r>
              <a:rPr lang="en-US" dirty="0"/>
              <a:t>[END OF LOOP]</a:t>
            </a:r>
          </a:p>
          <a:p>
            <a:r>
              <a:rPr lang="en-US" dirty="0"/>
              <a:t>Step 5: END</a:t>
            </a:r>
          </a:p>
        </p:txBody>
      </p:sp>
      <p:sp>
        <p:nvSpPr>
          <p:cNvPr id="4" name="Content Placeholder 3">
            <a:extLst>
              <a:ext uri="{FF2B5EF4-FFF2-40B4-BE49-F238E27FC236}">
                <a16:creationId xmlns:a16="http://schemas.microsoft.com/office/drawing/2014/main" id="{3BA66292-3AF5-4C17-929D-8F595421A3DD}"/>
              </a:ext>
            </a:extLst>
          </p:cNvPr>
          <p:cNvSpPr>
            <a:spLocks noGrp="1"/>
          </p:cNvSpPr>
          <p:nvPr>
            <p:ph sz="half" idx="2"/>
          </p:nvPr>
        </p:nvSpPr>
        <p:spPr/>
        <p:txBody>
          <a:bodyPr>
            <a:normAutofit/>
          </a:bodyPr>
          <a:lstStyle/>
          <a:p>
            <a:r>
              <a:rPr lang="en-US" dirty="0"/>
              <a:t>Pre-order traversal algorithms are used to </a:t>
            </a:r>
          </a:p>
          <a:p>
            <a:r>
              <a:rPr lang="en-US" dirty="0"/>
              <a:t>extract </a:t>
            </a:r>
            <a:r>
              <a:rPr lang="en-US" dirty="0">
                <a:highlight>
                  <a:srgbClr val="00FF00"/>
                </a:highlight>
              </a:rPr>
              <a:t>a prefix notation from an expression </a:t>
            </a:r>
          </a:p>
          <a:p>
            <a:r>
              <a:rPr lang="en-US" dirty="0">
                <a:highlight>
                  <a:srgbClr val="00FF00"/>
                </a:highlight>
              </a:rPr>
              <a:t>tree.</a:t>
            </a:r>
            <a:endParaRPr lang="en-IN" dirty="0">
              <a:highlight>
                <a:srgbClr val="00FF00"/>
              </a:highlight>
            </a:endParaRPr>
          </a:p>
        </p:txBody>
      </p:sp>
    </p:spTree>
    <p:extLst>
      <p:ext uri="{BB962C8B-B14F-4D97-AF65-F5344CB8AC3E}">
        <p14:creationId xmlns:p14="http://schemas.microsoft.com/office/powerpoint/2010/main" val="1789932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43023-8809-459B-B6AD-839CF24DBE6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4B31FEF-4F1E-4FC8-BDD3-760AFBE60D97}"/>
              </a:ext>
            </a:extLst>
          </p:cNvPr>
          <p:cNvPicPr>
            <a:picLocks noGrp="1" noChangeAspect="1"/>
          </p:cNvPicPr>
          <p:nvPr>
            <p:ph sz="half" idx="1"/>
          </p:nvPr>
        </p:nvPicPr>
        <p:blipFill>
          <a:blip r:embed="rId2"/>
          <a:stretch>
            <a:fillRect/>
          </a:stretch>
        </p:blipFill>
        <p:spPr>
          <a:xfrm>
            <a:off x="1096963" y="680720"/>
            <a:ext cx="4938712" cy="4563861"/>
          </a:xfrm>
          <a:prstGeom prst="rect">
            <a:avLst/>
          </a:prstGeom>
        </p:spPr>
      </p:pic>
      <p:pic>
        <p:nvPicPr>
          <p:cNvPr id="6" name="Content Placeholder 5">
            <a:extLst>
              <a:ext uri="{FF2B5EF4-FFF2-40B4-BE49-F238E27FC236}">
                <a16:creationId xmlns:a16="http://schemas.microsoft.com/office/drawing/2014/main" id="{9F5B2B4C-7A9F-4B4A-88E1-FE589F52D630}"/>
              </a:ext>
            </a:extLst>
          </p:cNvPr>
          <p:cNvPicPr>
            <a:picLocks noGrp="1" noChangeAspect="1"/>
          </p:cNvPicPr>
          <p:nvPr>
            <p:ph sz="half" idx="2"/>
          </p:nvPr>
        </p:nvPicPr>
        <p:blipFill>
          <a:blip r:embed="rId3"/>
          <a:stretch>
            <a:fillRect/>
          </a:stretch>
        </p:blipFill>
        <p:spPr>
          <a:xfrm>
            <a:off x="6218238" y="863600"/>
            <a:ext cx="4937125" cy="4380534"/>
          </a:xfrm>
          <a:prstGeom prst="rect">
            <a:avLst/>
          </a:prstGeom>
        </p:spPr>
      </p:pic>
    </p:spTree>
    <p:extLst>
      <p:ext uri="{BB962C8B-B14F-4D97-AF65-F5344CB8AC3E}">
        <p14:creationId xmlns:p14="http://schemas.microsoft.com/office/powerpoint/2010/main" val="1149211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159E174-2B2B-4036-9D32-8E3018CA4432}"/>
              </a:ext>
            </a:extLst>
          </p:cNvPr>
          <p:cNvPicPr>
            <a:picLocks noGrp="1" noChangeAspect="1"/>
          </p:cNvPicPr>
          <p:nvPr>
            <p:ph sz="half" idx="4294967295"/>
          </p:nvPr>
        </p:nvPicPr>
        <p:blipFill>
          <a:blip r:embed="rId2"/>
          <a:stretch>
            <a:fillRect/>
          </a:stretch>
        </p:blipFill>
        <p:spPr>
          <a:xfrm>
            <a:off x="1227667" y="829734"/>
            <a:ext cx="4495800" cy="4851930"/>
          </a:xfrm>
        </p:spPr>
      </p:pic>
      <p:sp>
        <p:nvSpPr>
          <p:cNvPr id="4" name="Content Placeholder 3">
            <a:extLst>
              <a:ext uri="{FF2B5EF4-FFF2-40B4-BE49-F238E27FC236}">
                <a16:creationId xmlns:a16="http://schemas.microsoft.com/office/drawing/2014/main" id="{ED1D2857-A4A0-44B8-9E50-FC3DE945BDD9}"/>
              </a:ext>
            </a:extLst>
          </p:cNvPr>
          <p:cNvSpPr>
            <a:spLocks noGrp="1"/>
          </p:cNvSpPr>
          <p:nvPr>
            <p:ph sz="half" idx="4294967295"/>
          </p:nvPr>
        </p:nvSpPr>
        <p:spPr>
          <a:xfrm>
            <a:off x="6096001" y="1092201"/>
            <a:ext cx="5334000" cy="4776788"/>
          </a:xfrm>
        </p:spPr>
        <p:txBody>
          <a:bodyPr/>
          <a:lstStyle/>
          <a:p>
            <a:r>
              <a:rPr lang="en-US" dirty="0"/>
              <a:t>Pre-order traversal algorithms are used to extract a prefix notation from an expression tree. For example, consider the expressions given below. When we traverse the elements of a tree using the pre-order traversal algorithm, the expression that we get is a prefix exp</a:t>
            </a:r>
          </a:p>
          <a:p>
            <a:r>
              <a:rPr lang="en-US" dirty="0"/>
              <a:t>+ – a b * c d    (from Fig. 9.13)</a:t>
            </a:r>
          </a:p>
          <a:p>
            <a:endParaRPr lang="en-US" dirty="0"/>
          </a:p>
          <a:p>
            <a:r>
              <a:rPr lang="en-US" dirty="0"/>
              <a:t>% – + a b * c d / ^  f g– hi (from Fig of Example 9.2)</a:t>
            </a:r>
          </a:p>
          <a:p>
            <a:r>
              <a:rPr lang="en-US" dirty="0"/>
              <a:t> ^ + / a b * c d / % f g – h </a:t>
            </a:r>
            <a:r>
              <a:rPr lang="en-US" dirty="0" err="1"/>
              <a:t>i</a:t>
            </a:r>
            <a:r>
              <a:rPr lang="en-US" dirty="0"/>
              <a:t> (from Fig of Example 9.3)</a:t>
            </a:r>
            <a:endParaRPr lang="en-IN" dirty="0"/>
          </a:p>
        </p:txBody>
      </p:sp>
    </p:spTree>
    <p:extLst>
      <p:ext uri="{BB962C8B-B14F-4D97-AF65-F5344CB8AC3E}">
        <p14:creationId xmlns:p14="http://schemas.microsoft.com/office/powerpoint/2010/main" val="2078545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96E66-441A-4EC1-9359-39DD1B9DDF8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57259D1-3980-4608-82D3-B10FF52B6E15}"/>
              </a:ext>
            </a:extLst>
          </p:cNvPr>
          <p:cNvPicPr>
            <a:picLocks noGrp="1" noChangeAspect="1"/>
          </p:cNvPicPr>
          <p:nvPr>
            <p:ph sz="half" idx="1"/>
          </p:nvPr>
        </p:nvPicPr>
        <p:blipFill>
          <a:blip r:embed="rId2"/>
          <a:stretch>
            <a:fillRect/>
          </a:stretch>
        </p:blipFill>
        <p:spPr>
          <a:xfrm>
            <a:off x="1096963" y="2614116"/>
            <a:ext cx="4938712" cy="2487019"/>
          </a:xfrm>
          <a:prstGeom prst="rect">
            <a:avLst/>
          </a:prstGeom>
        </p:spPr>
      </p:pic>
      <p:sp>
        <p:nvSpPr>
          <p:cNvPr id="4" name="Content Placeholder 3">
            <a:extLst>
              <a:ext uri="{FF2B5EF4-FFF2-40B4-BE49-F238E27FC236}">
                <a16:creationId xmlns:a16="http://schemas.microsoft.com/office/drawing/2014/main" id="{BAFBEDE0-35E2-495B-902D-C3C741799E1B}"/>
              </a:ext>
            </a:extLst>
          </p:cNvPr>
          <p:cNvSpPr>
            <a:spLocks noGrp="1"/>
          </p:cNvSpPr>
          <p:nvPr>
            <p:ph sz="half" idx="2"/>
          </p:nvPr>
        </p:nvSpPr>
        <p:spPr/>
        <p:txBody>
          <a:bodyPr/>
          <a:lstStyle/>
          <a:p>
            <a:r>
              <a:rPr lang="en-US" dirty="0"/>
              <a:t>As an example of a tree to traverse, we will represent this book as a tree. The book is the root of the tree, and each chapter is a child of the root.</a:t>
            </a:r>
            <a:endParaRPr lang="en-IN" dirty="0"/>
          </a:p>
        </p:txBody>
      </p:sp>
    </p:spTree>
    <p:extLst>
      <p:ext uri="{BB962C8B-B14F-4D97-AF65-F5344CB8AC3E}">
        <p14:creationId xmlns:p14="http://schemas.microsoft.com/office/powerpoint/2010/main" val="41478666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241D-0BD7-411F-B3F6-597746A72DC3}"/>
              </a:ext>
            </a:extLst>
          </p:cNvPr>
          <p:cNvSpPr>
            <a:spLocks noGrp="1"/>
          </p:cNvSpPr>
          <p:nvPr>
            <p:ph type="title"/>
          </p:nvPr>
        </p:nvSpPr>
        <p:spPr>
          <a:xfrm>
            <a:off x="1097280" y="286603"/>
            <a:ext cx="10058400" cy="272197"/>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9159E174-2B2B-4036-9D32-8E3018CA4432}"/>
              </a:ext>
            </a:extLst>
          </p:cNvPr>
          <p:cNvPicPr>
            <a:picLocks noGrp="1" noChangeAspect="1"/>
          </p:cNvPicPr>
          <p:nvPr>
            <p:ph idx="1"/>
          </p:nvPr>
        </p:nvPicPr>
        <p:blipFill>
          <a:blip r:embed="rId2"/>
          <a:stretch>
            <a:fillRect/>
          </a:stretch>
        </p:blipFill>
        <p:spPr>
          <a:xfrm>
            <a:off x="894080" y="1846263"/>
            <a:ext cx="10261599" cy="4022725"/>
          </a:xfrm>
        </p:spPr>
      </p:pic>
    </p:spTree>
    <p:extLst>
      <p:ext uri="{BB962C8B-B14F-4D97-AF65-F5344CB8AC3E}">
        <p14:creationId xmlns:p14="http://schemas.microsoft.com/office/powerpoint/2010/main" val="24211069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610B5-FA71-4FD9-B2E8-08A59038B614}"/>
              </a:ext>
            </a:extLst>
          </p:cNvPr>
          <p:cNvSpPr>
            <a:spLocks noGrp="1"/>
          </p:cNvSpPr>
          <p:nvPr>
            <p:ph type="title"/>
          </p:nvPr>
        </p:nvSpPr>
        <p:spPr>
          <a:xfrm>
            <a:off x="1097280" y="286603"/>
            <a:ext cx="10058400" cy="627797"/>
          </a:xfrm>
        </p:spPr>
        <p:txBody>
          <a:bodyPr>
            <a:normAutofit fontScale="90000"/>
          </a:bodyPr>
          <a:lstStyle/>
          <a:p>
            <a:r>
              <a:rPr lang="en-IN" dirty="0"/>
              <a:t>Example-</a:t>
            </a:r>
            <a:r>
              <a:rPr lang="en-IN" dirty="0" err="1"/>
              <a:t>Preorder</a:t>
            </a:r>
            <a:endParaRPr lang="en-IN" dirty="0"/>
          </a:p>
        </p:txBody>
      </p:sp>
      <p:pic>
        <p:nvPicPr>
          <p:cNvPr id="8" name="Content Placeholder 7">
            <a:extLst>
              <a:ext uri="{FF2B5EF4-FFF2-40B4-BE49-F238E27FC236}">
                <a16:creationId xmlns:a16="http://schemas.microsoft.com/office/drawing/2014/main" id="{4A3C0A13-E015-44E5-89BB-4FD5EA9AD9E7}"/>
              </a:ext>
            </a:extLst>
          </p:cNvPr>
          <p:cNvPicPr>
            <a:picLocks noGrp="1" noChangeAspect="1"/>
          </p:cNvPicPr>
          <p:nvPr>
            <p:ph sz="half" idx="1"/>
          </p:nvPr>
        </p:nvPicPr>
        <p:blipFill>
          <a:blip r:embed="rId2"/>
          <a:stretch>
            <a:fillRect/>
          </a:stretch>
        </p:blipFill>
        <p:spPr>
          <a:xfrm>
            <a:off x="660400" y="2406868"/>
            <a:ext cx="5303519" cy="3536732"/>
          </a:xfrm>
        </p:spPr>
      </p:pic>
      <p:pic>
        <p:nvPicPr>
          <p:cNvPr id="10" name="Content Placeholder 9">
            <a:extLst>
              <a:ext uri="{FF2B5EF4-FFF2-40B4-BE49-F238E27FC236}">
                <a16:creationId xmlns:a16="http://schemas.microsoft.com/office/drawing/2014/main" id="{52DDB1F8-B6E5-4090-9584-F0E1F7B0FB37}"/>
              </a:ext>
            </a:extLst>
          </p:cNvPr>
          <p:cNvPicPr>
            <a:picLocks noGrp="1" noChangeAspect="1"/>
          </p:cNvPicPr>
          <p:nvPr>
            <p:ph sz="half" idx="2"/>
          </p:nvPr>
        </p:nvPicPr>
        <p:blipFill>
          <a:blip r:embed="rId3"/>
          <a:stretch>
            <a:fillRect/>
          </a:stretch>
        </p:blipFill>
        <p:spPr>
          <a:xfrm>
            <a:off x="6096000" y="2294467"/>
            <a:ext cx="5059680" cy="3318933"/>
          </a:xfrm>
        </p:spPr>
      </p:pic>
    </p:spTree>
    <p:extLst>
      <p:ext uri="{BB962C8B-B14F-4D97-AF65-F5344CB8AC3E}">
        <p14:creationId xmlns:p14="http://schemas.microsoft.com/office/powerpoint/2010/main" val="634597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27466-FCCB-451F-BBE7-401BC2A52E7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0F3185-3598-4D87-A03E-D2147E4DF6AE}"/>
              </a:ext>
            </a:extLst>
          </p:cNvPr>
          <p:cNvSpPr>
            <a:spLocks noGrp="1"/>
          </p:cNvSpPr>
          <p:nvPr>
            <p:ph sz="half" idx="1"/>
          </p:nvPr>
        </p:nvSpPr>
        <p:spPr/>
        <p:txBody>
          <a:bodyPr/>
          <a:lstStyle/>
          <a:p>
            <a:r>
              <a:rPr lang="en-US"/>
              <a:t>eekstocode.com/tree-traversals-recursive-and-iterative/#PreOrder_Tree_Traversals</a:t>
            </a:r>
            <a:endParaRPr lang="en-IN" dirty="0"/>
          </a:p>
        </p:txBody>
      </p:sp>
      <p:sp>
        <p:nvSpPr>
          <p:cNvPr id="4" name="Content Placeholder 3">
            <a:extLst>
              <a:ext uri="{FF2B5EF4-FFF2-40B4-BE49-F238E27FC236}">
                <a16:creationId xmlns:a16="http://schemas.microsoft.com/office/drawing/2014/main" id="{64D96608-B3EF-473F-9AD9-AA702493EFBE}"/>
              </a:ext>
            </a:extLst>
          </p:cNvPr>
          <p:cNvSpPr>
            <a:spLocks noGrp="1"/>
          </p:cNvSpPr>
          <p:nvPr>
            <p:ph sz="half" idx="2"/>
          </p:nvPr>
        </p:nvSpPr>
        <p:spPr/>
        <p:txBody>
          <a:bodyPr/>
          <a:lstStyle/>
          <a:p>
            <a:endParaRPr lang="en-IN"/>
          </a:p>
        </p:txBody>
      </p:sp>
    </p:spTree>
    <p:extLst>
      <p:ext uri="{BB962C8B-B14F-4D97-AF65-F5344CB8AC3E}">
        <p14:creationId xmlns:p14="http://schemas.microsoft.com/office/powerpoint/2010/main" val="10627036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DC74-9214-4EFD-8256-1EFAEBF024A8}"/>
              </a:ext>
            </a:extLst>
          </p:cNvPr>
          <p:cNvSpPr>
            <a:spLocks noGrp="1"/>
          </p:cNvSpPr>
          <p:nvPr>
            <p:ph type="title"/>
          </p:nvPr>
        </p:nvSpPr>
        <p:spPr>
          <a:xfrm>
            <a:off x="1097280" y="286604"/>
            <a:ext cx="10058400" cy="702302"/>
          </a:xfrm>
        </p:spPr>
        <p:txBody>
          <a:bodyPr>
            <a:normAutofit/>
          </a:bodyPr>
          <a:lstStyle/>
          <a:p>
            <a:r>
              <a:rPr lang="en-IN" sz="4400" dirty="0">
                <a:solidFill>
                  <a:srgbClr val="FF0000"/>
                </a:solidFill>
              </a:rPr>
              <a:t>In-order Traversal</a:t>
            </a:r>
          </a:p>
        </p:txBody>
      </p:sp>
      <p:sp>
        <p:nvSpPr>
          <p:cNvPr id="3" name="Content Placeholder 2">
            <a:extLst>
              <a:ext uri="{FF2B5EF4-FFF2-40B4-BE49-F238E27FC236}">
                <a16:creationId xmlns:a16="http://schemas.microsoft.com/office/drawing/2014/main" id="{A6CF461E-094E-4258-B0EC-F16FB05FDAD8}"/>
              </a:ext>
            </a:extLst>
          </p:cNvPr>
          <p:cNvSpPr>
            <a:spLocks noGrp="1"/>
          </p:cNvSpPr>
          <p:nvPr>
            <p:ph sz="half" idx="1"/>
          </p:nvPr>
        </p:nvSpPr>
        <p:spPr>
          <a:xfrm>
            <a:off x="1097279" y="1845734"/>
            <a:ext cx="4575388" cy="4023360"/>
          </a:xfrm>
        </p:spPr>
        <p:txBody>
          <a:bodyPr>
            <a:normAutofit fontScale="85000" lnSpcReduction="10000"/>
          </a:bodyPr>
          <a:lstStyle/>
          <a:p>
            <a:r>
              <a:rPr lang="en-US" dirty="0"/>
              <a:t>9.4.2 </a:t>
            </a:r>
            <a:r>
              <a:rPr lang="en-US" dirty="0">
                <a:highlight>
                  <a:srgbClr val="00FF00"/>
                </a:highlight>
              </a:rPr>
              <a:t>In-order Traversal</a:t>
            </a:r>
          </a:p>
          <a:p>
            <a:pPr marL="0" indent="0">
              <a:buNone/>
            </a:pPr>
            <a:r>
              <a:rPr lang="en-US" dirty="0"/>
              <a:t>To traverse a non-empty binary tree in in-order, the following operations are performed recursively at each node. The algorithm works by:</a:t>
            </a:r>
          </a:p>
          <a:p>
            <a:r>
              <a:rPr lang="en-US" dirty="0">
                <a:solidFill>
                  <a:srgbClr val="0070C0"/>
                </a:solidFill>
              </a:rPr>
              <a:t>1. Traversing the left sub-tree,</a:t>
            </a:r>
          </a:p>
          <a:p>
            <a:r>
              <a:rPr lang="en-US" dirty="0">
                <a:solidFill>
                  <a:srgbClr val="0070C0"/>
                </a:solidFill>
              </a:rPr>
              <a:t>2. Visiting the root node, and finally</a:t>
            </a:r>
          </a:p>
          <a:p>
            <a:r>
              <a:rPr lang="en-US" dirty="0">
                <a:solidFill>
                  <a:srgbClr val="0070C0"/>
                </a:solidFill>
              </a:rPr>
              <a:t>3. Traversing the right sub-tree</a:t>
            </a:r>
            <a:r>
              <a:rPr lang="en-US" dirty="0"/>
              <a:t>.</a:t>
            </a:r>
          </a:p>
          <a:p>
            <a:endParaRPr lang="en-IN" dirty="0"/>
          </a:p>
        </p:txBody>
      </p:sp>
      <p:sp>
        <p:nvSpPr>
          <p:cNvPr id="4" name="Content Placeholder 3">
            <a:extLst>
              <a:ext uri="{FF2B5EF4-FFF2-40B4-BE49-F238E27FC236}">
                <a16:creationId xmlns:a16="http://schemas.microsoft.com/office/drawing/2014/main" id="{FDAFC321-D5C1-4F01-987F-E6C7647E115A}"/>
              </a:ext>
            </a:extLst>
          </p:cNvPr>
          <p:cNvSpPr>
            <a:spLocks noGrp="1"/>
          </p:cNvSpPr>
          <p:nvPr>
            <p:ph sz="half" idx="2"/>
          </p:nvPr>
        </p:nvSpPr>
        <p:spPr>
          <a:xfrm>
            <a:off x="5850467" y="1845735"/>
            <a:ext cx="5305213" cy="4023360"/>
          </a:xfrm>
        </p:spPr>
        <p:txBody>
          <a:bodyPr>
            <a:normAutofit fontScale="85000" lnSpcReduction="10000"/>
          </a:bodyPr>
          <a:lstStyle/>
          <a:p>
            <a:r>
              <a:rPr lang="en-US" dirty="0"/>
              <a:t>Consider the tree given in Fig. 9.15. </a:t>
            </a:r>
          </a:p>
          <a:p>
            <a:r>
              <a:rPr lang="en-US" dirty="0"/>
              <a:t>The in-order traversal of the tree is given as </a:t>
            </a:r>
            <a:r>
              <a:rPr lang="en-US" dirty="0">
                <a:highlight>
                  <a:srgbClr val="00FF00"/>
                </a:highlight>
              </a:rPr>
              <a:t>B, A, and C</a:t>
            </a:r>
          </a:p>
          <a:p>
            <a:r>
              <a:rPr lang="en-US" dirty="0"/>
              <a:t>Left sub-tree first, the root node next, and then the right sub-tree. </a:t>
            </a:r>
          </a:p>
          <a:p>
            <a:r>
              <a:rPr lang="en-US" dirty="0"/>
              <a:t>In-order traversal is also called as </a:t>
            </a:r>
            <a:r>
              <a:rPr lang="en-US" dirty="0">
                <a:highlight>
                  <a:srgbClr val="FFFF00"/>
                </a:highlight>
              </a:rPr>
              <a:t>symmetric traversal</a:t>
            </a:r>
            <a:r>
              <a:rPr lang="en-US" dirty="0"/>
              <a:t>.</a:t>
            </a:r>
          </a:p>
          <a:p>
            <a:r>
              <a:rPr lang="en-US" dirty="0"/>
              <a:t> In this algorithm, the </a:t>
            </a:r>
            <a:r>
              <a:rPr lang="en-US" dirty="0">
                <a:highlight>
                  <a:srgbClr val="FFFF00"/>
                </a:highlight>
              </a:rPr>
              <a:t>left sub-tree </a:t>
            </a:r>
            <a:r>
              <a:rPr lang="en-US" dirty="0"/>
              <a:t>is always traversed before the root node and the </a:t>
            </a:r>
            <a:r>
              <a:rPr lang="en-US" dirty="0">
                <a:highlight>
                  <a:srgbClr val="FFFF00"/>
                </a:highlight>
              </a:rPr>
              <a:t>right sub-tree</a:t>
            </a:r>
            <a:r>
              <a:rPr lang="en-US" dirty="0"/>
              <a:t>. </a:t>
            </a:r>
          </a:p>
          <a:p>
            <a:r>
              <a:rPr lang="en-US" dirty="0"/>
              <a:t>The word ‘in’ in the in-order specifies that the </a:t>
            </a:r>
            <a:r>
              <a:rPr lang="en-US" dirty="0">
                <a:highlight>
                  <a:srgbClr val="00FF00"/>
                </a:highlight>
              </a:rPr>
              <a:t>root node </a:t>
            </a:r>
            <a:r>
              <a:rPr lang="en-US" dirty="0"/>
              <a:t>is accessed in between the left and the right sub-trees. </a:t>
            </a:r>
          </a:p>
          <a:p>
            <a:r>
              <a:rPr lang="en-US" dirty="0"/>
              <a:t>In-order algorithm is also known as </a:t>
            </a:r>
            <a:r>
              <a:rPr lang="en-US" dirty="0">
                <a:highlight>
                  <a:srgbClr val="00FFFF"/>
                </a:highlight>
              </a:rPr>
              <a:t>the LNR traversal algorithm (Left-Node-Right).</a:t>
            </a:r>
          </a:p>
          <a:p>
            <a:endParaRPr lang="en-IN" dirty="0">
              <a:highlight>
                <a:srgbClr val="00FF00"/>
              </a:highlight>
            </a:endParaRPr>
          </a:p>
        </p:txBody>
      </p:sp>
      <p:pic>
        <p:nvPicPr>
          <p:cNvPr id="6" name="Picture 5">
            <a:extLst>
              <a:ext uri="{FF2B5EF4-FFF2-40B4-BE49-F238E27FC236}">
                <a16:creationId xmlns:a16="http://schemas.microsoft.com/office/drawing/2014/main" id="{D86F3031-682E-45AD-9159-BFA4165875F6}"/>
              </a:ext>
            </a:extLst>
          </p:cNvPr>
          <p:cNvPicPr>
            <a:picLocks noChangeAspect="1"/>
          </p:cNvPicPr>
          <p:nvPr/>
        </p:nvPicPr>
        <p:blipFill>
          <a:blip r:embed="rId2"/>
          <a:stretch>
            <a:fillRect/>
          </a:stretch>
        </p:blipFill>
        <p:spPr>
          <a:xfrm>
            <a:off x="1944590" y="4859868"/>
            <a:ext cx="1918952" cy="1117600"/>
          </a:xfrm>
          <a:prstGeom prst="rect">
            <a:avLst/>
          </a:prstGeom>
        </p:spPr>
      </p:pic>
      <p:pic>
        <p:nvPicPr>
          <p:cNvPr id="7" name="Picture 6">
            <a:extLst>
              <a:ext uri="{FF2B5EF4-FFF2-40B4-BE49-F238E27FC236}">
                <a16:creationId xmlns:a16="http://schemas.microsoft.com/office/drawing/2014/main" id="{8E429989-A42F-4FD2-BE31-D2EDBD3B3E7A}"/>
              </a:ext>
            </a:extLst>
          </p:cNvPr>
          <p:cNvPicPr>
            <a:picLocks noChangeAspect="1"/>
          </p:cNvPicPr>
          <p:nvPr/>
        </p:nvPicPr>
        <p:blipFill>
          <a:blip r:embed="rId2"/>
          <a:stretch>
            <a:fillRect/>
          </a:stretch>
        </p:blipFill>
        <p:spPr>
          <a:xfrm>
            <a:off x="2096990" y="5012268"/>
            <a:ext cx="1918952" cy="1117600"/>
          </a:xfrm>
          <a:prstGeom prst="rect">
            <a:avLst/>
          </a:prstGeom>
        </p:spPr>
      </p:pic>
      <p:pic>
        <p:nvPicPr>
          <p:cNvPr id="8" name="Picture 7">
            <a:extLst>
              <a:ext uri="{FF2B5EF4-FFF2-40B4-BE49-F238E27FC236}">
                <a16:creationId xmlns:a16="http://schemas.microsoft.com/office/drawing/2014/main" id="{B9D60244-F07A-4F82-8D1D-09E457AC6A74}"/>
              </a:ext>
            </a:extLst>
          </p:cNvPr>
          <p:cNvPicPr>
            <a:picLocks noChangeAspect="1"/>
          </p:cNvPicPr>
          <p:nvPr/>
        </p:nvPicPr>
        <p:blipFill>
          <a:blip r:embed="rId2"/>
          <a:stretch>
            <a:fillRect/>
          </a:stretch>
        </p:blipFill>
        <p:spPr>
          <a:xfrm>
            <a:off x="2122389" y="4551680"/>
            <a:ext cx="2588463" cy="1578188"/>
          </a:xfrm>
          <a:prstGeom prst="rect">
            <a:avLst/>
          </a:prstGeom>
        </p:spPr>
      </p:pic>
    </p:spTree>
    <p:extLst>
      <p:ext uri="{BB962C8B-B14F-4D97-AF65-F5344CB8AC3E}">
        <p14:creationId xmlns:p14="http://schemas.microsoft.com/office/powerpoint/2010/main" val="8399806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43FD23-88F6-4550-A665-D78B978379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BCD745B-0E6C-4108-91AA-922A1C5749EC}"/>
              </a:ext>
            </a:extLst>
          </p:cNvPr>
          <p:cNvSpPr>
            <a:spLocks noGrp="1"/>
          </p:cNvSpPr>
          <p:nvPr>
            <p:ph sz="half" idx="1"/>
          </p:nvPr>
        </p:nvSpPr>
        <p:spPr/>
        <p:txBody>
          <a:bodyPr/>
          <a:lstStyle/>
          <a:p>
            <a:r>
              <a:rPr lang="en-US" dirty="0">
                <a:highlight>
                  <a:srgbClr val="00FF00"/>
                </a:highlight>
              </a:rPr>
              <a:t>Algorithm for in-order traversal</a:t>
            </a:r>
          </a:p>
          <a:p>
            <a:r>
              <a:rPr lang="en-US" dirty="0"/>
              <a:t>Step 1: Repeat Steps 2 to 4 while TREE != NULL</a:t>
            </a:r>
          </a:p>
          <a:p>
            <a:r>
              <a:rPr lang="en-US" dirty="0"/>
              <a:t>Step 2: INORDER(TREE LEFT)</a:t>
            </a:r>
          </a:p>
          <a:p>
            <a:r>
              <a:rPr lang="en-US" dirty="0"/>
              <a:t>Step 3: Write TREE DATA</a:t>
            </a:r>
          </a:p>
          <a:p>
            <a:r>
              <a:rPr lang="en-US" dirty="0"/>
              <a:t>Step 4: INORDER(TREE RIGHT)</a:t>
            </a:r>
          </a:p>
          <a:p>
            <a:r>
              <a:rPr lang="en-US" dirty="0"/>
              <a:t>[END OF LOOP]</a:t>
            </a:r>
          </a:p>
          <a:p>
            <a:r>
              <a:rPr lang="en-US" dirty="0"/>
              <a:t>Step 5: END</a:t>
            </a:r>
            <a:endParaRPr lang="en-IN" dirty="0"/>
          </a:p>
        </p:txBody>
      </p:sp>
      <p:sp>
        <p:nvSpPr>
          <p:cNvPr id="4" name="Content Placeholder 3">
            <a:extLst>
              <a:ext uri="{FF2B5EF4-FFF2-40B4-BE49-F238E27FC236}">
                <a16:creationId xmlns:a16="http://schemas.microsoft.com/office/drawing/2014/main" id="{1E15B238-C62F-4572-AB8D-B40D3E70FE23}"/>
              </a:ext>
            </a:extLst>
          </p:cNvPr>
          <p:cNvSpPr>
            <a:spLocks noGrp="1"/>
          </p:cNvSpPr>
          <p:nvPr>
            <p:ph sz="half" idx="2"/>
          </p:nvPr>
        </p:nvSpPr>
        <p:spPr/>
        <p:txBody>
          <a:bodyPr/>
          <a:lstStyle/>
          <a:p>
            <a:r>
              <a:rPr lang="en-US" dirty="0"/>
              <a:t>In-order traversal algorithm is usually used to </a:t>
            </a:r>
          </a:p>
          <a:p>
            <a:r>
              <a:rPr lang="en-US" dirty="0"/>
              <a:t>display the elements of a binary search tree. </a:t>
            </a:r>
          </a:p>
          <a:p>
            <a:endParaRPr lang="en-US" dirty="0"/>
          </a:p>
          <a:p>
            <a:r>
              <a:rPr lang="en-US" dirty="0"/>
              <a:t>Here, all the elements with a value lower than a given value are accessed before the elements with a higher value</a:t>
            </a:r>
            <a:endParaRPr lang="en-IN" dirty="0"/>
          </a:p>
        </p:txBody>
      </p:sp>
    </p:spTree>
    <p:extLst>
      <p:ext uri="{BB962C8B-B14F-4D97-AF65-F5344CB8AC3E}">
        <p14:creationId xmlns:p14="http://schemas.microsoft.com/office/powerpoint/2010/main" val="31115020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5619-613B-4306-B786-8F409CC276D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7A54825-AD6D-4E73-A3D0-8D29BDBAAB21}"/>
              </a:ext>
            </a:extLst>
          </p:cNvPr>
          <p:cNvPicPr>
            <a:picLocks noGrp="1" noChangeAspect="1"/>
          </p:cNvPicPr>
          <p:nvPr>
            <p:ph sz="half" idx="1"/>
          </p:nvPr>
        </p:nvPicPr>
        <p:blipFill>
          <a:blip r:embed="rId2"/>
          <a:stretch>
            <a:fillRect/>
          </a:stretch>
        </p:blipFill>
        <p:spPr>
          <a:xfrm>
            <a:off x="1096963" y="2470671"/>
            <a:ext cx="4938712" cy="2773909"/>
          </a:xfrm>
          <a:prstGeom prst="rect">
            <a:avLst/>
          </a:prstGeom>
        </p:spPr>
      </p:pic>
      <p:pic>
        <p:nvPicPr>
          <p:cNvPr id="6" name="Content Placeholder 5">
            <a:extLst>
              <a:ext uri="{FF2B5EF4-FFF2-40B4-BE49-F238E27FC236}">
                <a16:creationId xmlns:a16="http://schemas.microsoft.com/office/drawing/2014/main" id="{34CF1875-ECDE-4963-B0C8-F97E095D3426}"/>
              </a:ext>
            </a:extLst>
          </p:cNvPr>
          <p:cNvPicPr>
            <a:picLocks noGrp="1" noChangeAspect="1"/>
          </p:cNvPicPr>
          <p:nvPr>
            <p:ph sz="half" idx="2"/>
          </p:nvPr>
        </p:nvPicPr>
        <p:blipFill>
          <a:blip r:embed="rId3"/>
          <a:stretch>
            <a:fillRect/>
          </a:stretch>
        </p:blipFill>
        <p:spPr>
          <a:xfrm>
            <a:off x="6218238" y="2471116"/>
            <a:ext cx="4937125" cy="2773018"/>
          </a:xfrm>
          <a:prstGeom prst="rect">
            <a:avLst/>
          </a:prstGeom>
        </p:spPr>
      </p:pic>
    </p:spTree>
    <p:extLst>
      <p:ext uri="{BB962C8B-B14F-4D97-AF65-F5344CB8AC3E}">
        <p14:creationId xmlns:p14="http://schemas.microsoft.com/office/powerpoint/2010/main" val="14340432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A70A3-A28D-4168-B43D-93CB3729EBFE}"/>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256E936A-9FC1-4C56-BA16-1484A7CAEF9D}"/>
              </a:ext>
            </a:extLst>
          </p:cNvPr>
          <p:cNvPicPr>
            <a:picLocks noGrp="1" noChangeAspect="1"/>
          </p:cNvPicPr>
          <p:nvPr>
            <p:ph sz="half" idx="1"/>
          </p:nvPr>
        </p:nvPicPr>
        <p:blipFill>
          <a:blip r:embed="rId2"/>
          <a:stretch>
            <a:fillRect/>
          </a:stretch>
        </p:blipFill>
        <p:spPr>
          <a:xfrm>
            <a:off x="1097281" y="2239591"/>
            <a:ext cx="3881120" cy="3236068"/>
          </a:xfrm>
        </p:spPr>
      </p:pic>
      <p:sp>
        <p:nvSpPr>
          <p:cNvPr id="4" name="Content Placeholder 3">
            <a:extLst>
              <a:ext uri="{FF2B5EF4-FFF2-40B4-BE49-F238E27FC236}">
                <a16:creationId xmlns:a16="http://schemas.microsoft.com/office/drawing/2014/main" id="{08970919-718E-4404-BE16-A2E2E82F70C9}"/>
              </a:ext>
            </a:extLst>
          </p:cNvPr>
          <p:cNvSpPr>
            <a:spLocks noGrp="1"/>
          </p:cNvSpPr>
          <p:nvPr>
            <p:ph sz="half" idx="2"/>
          </p:nvPr>
        </p:nvSpPr>
        <p:spPr>
          <a:xfrm>
            <a:off x="5486401" y="2108199"/>
            <a:ext cx="5130800" cy="3760895"/>
          </a:xfrm>
        </p:spPr>
        <p:txBody>
          <a:bodyPr/>
          <a:lstStyle/>
          <a:p>
            <a:r>
              <a:rPr lang="en-US" dirty="0"/>
              <a:t> find the sequence of nodes that will be visited using </a:t>
            </a:r>
            <a:r>
              <a:rPr lang="en-US" dirty="0">
                <a:highlight>
                  <a:srgbClr val="00FF00"/>
                </a:highlight>
              </a:rPr>
              <a:t>in-order</a:t>
            </a:r>
            <a:r>
              <a:rPr lang="en-US" dirty="0"/>
              <a:t> traversal algorithm.</a:t>
            </a:r>
          </a:p>
          <a:p>
            <a:r>
              <a:rPr lang="en-US" dirty="0"/>
              <a:t>TRAVERSAL ORDER: G, D, H, L, B, E, A, C, I, F, K, and J</a:t>
            </a:r>
          </a:p>
          <a:p>
            <a:r>
              <a:rPr lang="en-US" dirty="0"/>
              <a:t>TRAVERSAL ORDER: B, D, A, E, H, G, I, F, and C</a:t>
            </a:r>
          </a:p>
          <a:p>
            <a:endParaRPr lang="en-IN" dirty="0"/>
          </a:p>
        </p:txBody>
      </p:sp>
    </p:spTree>
    <p:extLst>
      <p:ext uri="{BB962C8B-B14F-4D97-AF65-F5344CB8AC3E}">
        <p14:creationId xmlns:p14="http://schemas.microsoft.com/office/powerpoint/2010/main" val="36427380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D0C10-CFCC-4E97-AD6F-BC67E2CFD9A9}"/>
              </a:ext>
            </a:extLst>
          </p:cNvPr>
          <p:cNvSpPr>
            <a:spLocks noGrp="1"/>
          </p:cNvSpPr>
          <p:nvPr>
            <p:ph type="title"/>
          </p:nvPr>
        </p:nvSpPr>
        <p:spPr>
          <a:xfrm>
            <a:off x="1097280" y="286603"/>
            <a:ext cx="10058400" cy="820837"/>
          </a:xfrm>
        </p:spPr>
        <p:txBody>
          <a:bodyPr/>
          <a:lstStyle/>
          <a:p>
            <a:r>
              <a:rPr lang="en-IN" b="1" dirty="0">
                <a:solidFill>
                  <a:srgbClr val="FF0000"/>
                </a:solidFill>
              </a:rPr>
              <a:t>Post Order </a:t>
            </a:r>
          </a:p>
        </p:txBody>
      </p:sp>
      <p:sp>
        <p:nvSpPr>
          <p:cNvPr id="3" name="Content Placeholder 2">
            <a:extLst>
              <a:ext uri="{FF2B5EF4-FFF2-40B4-BE49-F238E27FC236}">
                <a16:creationId xmlns:a16="http://schemas.microsoft.com/office/drawing/2014/main" id="{92D1BD19-AF2E-4E36-AC8B-F87728161D4F}"/>
              </a:ext>
            </a:extLst>
          </p:cNvPr>
          <p:cNvSpPr>
            <a:spLocks noGrp="1"/>
          </p:cNvSpPr>
          <p:nvPr>
            <p:ph sz="half" idx="1"/>
          </p:nvPr>
        </p:nvSpPr>
        <p:spPr>
          <a:xfrm>
            <a:off x="711200" y="1845734"/>
            <a:ext cx="4074160" cy="2919306"/>
          </a:xfrm>
        </p:spPr>
        <p:txBody>
          <a:bodyPr>
            <a:normAutofit fontScale="85000" lnSpcReduction="10000"/>
          </a:bodyPr>
          <a:lstStyle/>
          <a:p>
            <a:r>
              <a:rPr lang="en-US" dirty="0">
                <a:highlight>
                  <a:srgbClr val="00FF00"/>
                </a:highlight>
              </a:rPr>
              <a:t>Post-order Traversal</a:t>
            </a:r>
          </a:p>
          <a:p>
            <a:r>
              <a:rPr lang="en-US" dirty="0"/>
              <a:t>To traverse a non-empty binary tree in post-order, the following operations are performed recursively at each node. </a:t>
            </a:r>
          </a:p>
          <a:p>
            <a:r>
              <a:rPr lang="en-US" dirty="0"/>
              <a:t>The algorithm works by:</a:t>
            </a:r>
          </a:p>
          <a:p>
            <a:r>
              <a:rPr lang="en-US" dirty="0"/>
              <a:t>1. Traversing the left sub-tree,</a:t>
            </a:r>
          </a:p>
          <a:p>
            <a:r>
              <a:rPr lang="en-US" dirty="0"/>
              <a:t>2. Traversing the right sub-tree, and finally</a:t>
            </a:r>
          </a:p>
          <a:p>
            <a:r>
              <a:rPr lang="en-US" dirty="0"/>
              <a:t>3. Visiting the root node</a:t>
            </a:r>
            <a:endParaRPr lang="en-IN" dirty="0"/>
          </a:p>
        </p:txBody>
      </p:sp>
      <p:sp>
        <p:nvSpPr>
          <p:cNvPr id="4" name="Content Placeholder 3">
            <a:extLst>
              <a:ext uri="{FF2B5EF4-FFF2-40B4-BE49-F238E27FC236}">
                <a16:creationId xmlns:a16="http://schemas.microsoft.com/office/drawing/2014/main" id="{FF4DAC20-B170-4C6F-9102-8E465542AED8}"/>
              </a:ext>
            </a:extLst>
          </p:cNvPr>
          <p:cNvSpPr>
            <a:spLocks noGrp="1"/>
          </p:cNvSpPr>
          <p:nvPr>
            <p:ph sz="half" idx="2"/>
          </p:nvPr>
        </p:nvSpPr>
        <p:spPr>
          <a:xfrm>
            <a:off x="5080000" y="1845735"/>
            <a:ext cx="6075680" cy="4456780"/>
          </a:xfrm>
        </p:spPr>
        <p:txBody>
          <a:bodyPr>
            <a:normAutofit fontScale="85000" lnSpcReduction="10000"/>
          </a:bodyPr>
          <a:lstStyle/>
          <a:p>
            <a:r>
              <a:rPr lang="en-US" dirty="0"/>
              <a:t> The  post-order traversal of the tree is given as </a:t>
            </a:r>
            <a:r>
              <a:rPr lang="en-US" dirty="0">
                <a:highlight>
                  <a:srgbClr val="FFFF00"/>
                </a:highlight>
              </a:rPr>
              <a:t>B, C, and A. </a:t>
            </a:r>
          </a:p>
          <a:p>
            <a:r>
              <a:rPr lang="en-US" dirty="0"/>
              <a:t>Left sub-tree first, the right sub-tree next,  and finally the root node. </a:t>
            </a:r>
          </a:p>
          <a:p>
            <a:r>
              <a:rPr lang="en-US" dirty="0"/>
              <a:t>In this algorithm, the left sub-tree is always traversed before the right </a:t>
            </a:r>
          </a:p>
          <a:p>
            <a:r>
              <a:rPr lang="en-US" dirty="0"/>
              <a:t>sub-tree and the root node. </a:t>
            </a:r>
          </a:p>
          <a:p>
            <a:r>
              <a:rPr lang="en-US" dirty="0"/>
              <a:t>The word </a:t>
            </a:r>
            <a:r>
              <a:rPr lang="en-US" dirty="0">
                <a:highlight>
                  <a:srgbClr val="00FF00"/>
                </a:highlight>
              </a:rPr>
              <a:t>‘post’ </a:t>
            </a:r>
            <a:r>
              <a:rPr lang="en-US" dirty="0"/>
              <a:t>in  the post-order specifies that the root node is </a:t>
            </a:r>
          </a:p>
          <a:p>
            <a:r>
              <a:rPr lang="en-US" dirty="0"/>
              <a:t>accessed after the left and the right sub-trees. </a:t>
            </a:r>
          </a:p>
          <a:p>
            <a:endParaRPr lang="en-US" dirty="0"/>
          </a:p>
          <a:p>
            <a:r>
              <a:rPr lang="en-US" dirty="0"/>
              <a:t>Post-order algorithm is also known as </a:t>
            </a:r>
            <a:r>
              <a:rPr lang="en-US" dirty="0">
                <a:highlight>
                  <a:srgbClr val="00FF00"/>
                </a:highlight>
              </a:rPr>
              <a:t>the LRN  </a:t>
            </a:r>
            <a:r>
              <a:rPr lang="en-US" dirty="0"/>
              <a:t>traversal algorithm </a:t>
            </a:r>
            <a:r>
              <a:rPr lang="en-US" dirty="0">
                <a:highlight>
                  <a:srgbClr val="FF00FF"/>
                </a:highlight>
              </a:rPr>
              <a:t>(Left-Right-Node). </a:t>
            </a:r>
          </a:p>
          <a:p>
            <a:r>
              <a:rPr lang="en-US" dirty="0"/>
              <a:t>Post-order traversals are used to </a:t>
            </a:r>
            <a:r>
              <a:rPr lang="en-US" sz="2600" dirty="0">
                <a:highlight>
                  <a:srgbClr val="FFFF00"/>
                </a:highlight>
              </a:rPr>
              <a:t>extract postfix notation </a:t>
            </a:r>
            <a:r>
              <a:rPr lang="en-US" dirty="0"/>
              <a:t>from an expression tree</a:t>
            </a:r>
            <a:endParaRPr lang="en-IN" dirty="0"/>
          </a:p>
        </p:txBody>
      </p:sp>
      <p:pic>
        <p:nvPicPr>
          <p:cNvPr id="6" name="Picture 5">
            <a:extLst>
              <a:ext uri="{FF2B5EF4-FFF2-40B4-BE49-F238E27FC236}">
                <a16:creationId xmlns:a16="http://schemas.microsoft.com/office/drawing/2014/main" id="{F9E6DB4F-5A1F-45B3-8F43-F69C36709739}"/>
              </a:ext>
            </a:extLst>
          </p:cNvPr>
          <p:cNvPicPr>
            <a:picLocks noChangeAspect="1"/>
          </p:cNvPicPr>
          <p:nvPr/>
        </p:nvPicPr>
        <p:blipFill>
          <a:blip r:embed="rId2"/>
          <a:stretch>
            <a:fillRect/>
          </a:stretch>
        </p:blipFill>
        <p:spPr>
          <a:xfrm>
            <a:off x="2055707" y="4622872"/>
            <a:ext cx="2105696" cy="1679643"/>
          </a:xfrm>
          <a:prstGeom prst="rect">
            <a:avLst/>
          </a:prstGeom>
        </p:spPr>
      </p:pic>
    </p:spTree>
    <p:extLst>
      <p:ext uri="{BB962C8B-B14F-4D97-AF65-F5344CB8AC3E}">
        <p14:creationId xmlns:p14="http://schemas.microsoft.com/office/powerpoint/2010/main" val="15185865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D80EE-F3EB-43BB-8725-EE55BB6F486B}"/>
              </a:ext>
            </a:extLst>
          </p:cNvPr>
          <p:cNvSpPr>
            <a:spLocks noGrp="1"/>
          </p:cNvSpPr>
          <p:nvPr>
            <p:ph type="title"/>
          </p:nvPr>
        </p:nvSpPr>
        <p:spPr/>
        <p:txBody>
          <a:bodyPr/>
          <a:lstStyle/>
          <a:p>
            <a:r>
              <a:rPr lang="en-IN" dirty="0"/>
              <a:t>Example-</a:t>
            </a:r>
            <a:r>
              <a:rPr lang="en-IN" dirty="0" err="1"/>
              <a:t>postorder</a:t>
            </a:r>
            <a:endParaRPr lang="en-IN" dirty="0"/>
          </a:p>
        </p:txBody>
      </p:sp>
      <p:pic>
        <p:nvPicPr>
          <p:cNvPr id="5" name="Content Placeholder 4">
            <a:extLst>
              <a:ext uri="{FF2B5EF4-FFF2-40B4-BE49-F238E27FC236}">
                <a16:creationId xmlns:a16="http://schemas.microsoft.com/office/drawing/2014/main" id="{43067E5C-EABE-48B6-8C67-1C4741A16ABA}"/>
              </a:ext>
            </a:extLst>
          </p:cNvPr>
          <p:cNvPicPr>
            <a:picLocks noGrp="1" noChangeAspect="1"/>
          </p:cNvPicPr>
          <p:nvPr>
            <p:ph sz="half" idx="1"/>
          </p:nvPr>
        </p:nvPicPr>
        <p:blipFill>
          <a:blip r:embed="rId2"/>
          <a:stretch>
            <a:fillRect/>
          </a:stretch>
        </p:blipFill>
        <p:spPr>
          <a:xfrm>
            <a:off x="1096963" y="2470671"/>
            <a:ext cx="4938712" cy="2773909"/>
          </a:xfrm>
          <a:prstGeom prst="rect">
            <a:avLst/>
          </a:prstGeom>
        </p:spPr>
      </p:pic>
      <p:pic>
        <p:nvPicPr>
          <p:cNvPr id="6" name="Content Placeholder 5">
            <a:extLst>
              <a:ext uri="{FF2B5EF4-FFF2-40B4-BE49-F238E27FC236}">
                <a16:creationId xmlns:a16="http://schemas.microsoft.com/office/drawing/2014/main" id="{8C012A9C-321F-4DE9-9663-D58A4B0A9CD1}"/>
              </a:ext>
            </a:extLst>
          </p:cNvPr>
          <p:cNvPicPr>
            <a:picLocks noGrp="1" noChangeAspect="1"/>
          </p:cNvPicPr>
          <p:nvPr>
            <p:ph sz="half" idx="2"/>
          </p:nvPr>
        </p:nvPicPr>
        <p:blipFill>
          <a:blip r:embed="rId3"/>
          <a:stretch>
            <a:fillRect/>
          </a:stretch>
        </p:blipFill>
        <p:spPr>
          <a:xfrm>
            <a:off x="6218238" y="2471116"/>
            <a:ext cx="4937125" cy="2773018"/>
          </a:xfrm>
          <a:prstGeom prst="rect">
            <a:avLst/>
          </a:prstGeom>
        </p:spPr>
      </p:pic>
    </p:spTree>
    <p:extLst>
      <p:ext uri="{BB962C8B-B14F-4D97-AF65-F5344CB8AC3E}">
        <p14:creationId xmlns:p14="http://schemas.microsoft.com/office/powerpoint/2010/main" val="10957837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DE1F4-8F95-4656-B835-38B79352B94E}"/>
              </a:ext>
            </a:extLst>
          </p:cNvPr>
          <p:cNvSpPr>
            <a:spLocks noGrp="1"/>
          </p:cNvSpPr>
          <p:nvPr>
            <p:ph type="title"/>
          </p:nvPr>
        </p:nvSpPr>
        <p:spPr>
          <a:xfrm>
            <a:off x="1097280" y="286604"/>
            <a:ext cx="10058400" cy="702302"/>
          </a:xfrm>
        </p:spPr>
        <p:txBody>
          <a:bodyPr>
            <a:normAutofit fontScale="90000"/>
          </a:bodyPr>
          <a:lstStyle/>
          <a:p>
            <a:endParaRPr lang="en-IN" dirty="0"/>
          </a:p>
        </p:txBody>
      </p:sp>
      <p:pic>
        <p:nvPicPr>
          <p:cNvPr id="6" name="Content Placeholder 5">
            <a:extLst>
              <a:ext uri="{FF2B5EF4-FFF2-40B4-BE49-F238E27FC236}">
                <a16:creationId xmlns:a16="http://schemas.microsoft.com/office/drawing/2014/main" id="{D740DF01-76AF-4F59-966B-4C797A96CC10}"/>
              </a:ext>
            </a:extLst>
          </p:cNvPr>
          <p:cNvPicPr>
            <a:picLocks noGrp="1" noChangeAspect="1"/>
          </p:cNvPicPr>
          <p:nvPr>
            <p:ph sz="half" idx="1"/>
          </p:nvPr>
        </p:nvPicPr>
        <p:blipFill>
          <a:blip r:embed="rId2"/>
          <a:stretch>
            <a:fillRect/>
          </a:stretch>
        </p:blipFill>
        <p:spPr>
          <a:xfrm>
            <a:off x="1376911" y="2239590"/>
            <a:ext cx="4150130" cy="3531289"/>
          </a:xfrm>
        </p:spPr>
      </p:pic>
      <p:sp>
        <p:nvSpPr>
          <p:cNvPr id="4" name="Content Placeholder 3">
            <a:extLst>
              <a:ext uri="{FF2B5EF4-FFF2-40B4-BE49-F238E27FC236}">
                <a16:creationId xmlns:a16="http://schemas.microsoft.com/office/drawing/2014/main" id="{E7E5D0E6-8257-49A0-9445-571B7C90CA82}"/>
              </a:ext>
            </a:extLst>
          </p:cNvPr>
          <p:cNvSpPr>
            <a:spLocks noGrp="1"/>
          </p:cNvSpPr>
          <p:nvPr>
            <p:ph sz="half" idx="2"/>
          </p:nvPr>
        </p:nvSpPr>
        <p:spPr/>
        <p:txBody>
          <a:bodyPr/>
          <a:lstStyle/>
          <a:p>
            <a:r>
              <a:rPr lang="en-US" dirty="0"/>
              <a:t> </a:t>
            </a:r>
          </a:p>
          <a:p>
            <a:r>
              <a:rPr lang="en-US" dirty="0"/>
              <a:t>Given the sequence of nodes that will be visited using </a:t>
            </a:r>
            <a:r>
              <a:rPr lang="en-US" dirty="0">
                <a:highlight>
                  <a:srgbClr val="00FF00"/>
                </a:highlight>
              </a:rPr>
              <a:t>post-order </a:t>
            </a:r>
            <a:r>
              <a:rPr lang="en-US" dirty="0"/>
              <a:t>traversal algorithm.</a:t>
            </a:r>
          </a:p>
          <a:p>
            <a:r>
              <a:rPr lang="en-US" dirty="0"/>
              <a:t>TRAVERSAL ORDER: G, L, H, D, E, B, I, K, J, F, C, and A</a:t>
            </a:r>
          </a:p>
          <a:p>
            <a:r>
              <a:rPr lang="en-US" dirty="0"/>
              <a:t>TRAVERSAL ORDER: D, B, H, I, G, F, E, C, and A</a:t>
            </a:r>
          </a:p>
          <a:p>
            <a:endParaRPr lang="en-IN" dirty="0"/>
          </a:p>
        </p:txBody>
      </p:sp>
    </p:spTree>
    <p:extLst>
      <p:ext uri="{BB962C8B-B14F-4D97-AF65-F5344CB8AC3E}">
        <p14:creationId xmlns:p14="http://schemas.microsoft.com/office/powerpoint/2010/main" val="1491037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F10F-1C58-4009-84A5-9EA9ED7189AD}"/>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297F9671-DBD5-4297-9281-3B3FC8F78FED}"/>
              </a:ext>
            </a:extLst>
          </p:cNvPr>
          <p:cNvSpPr>
            <a:spLocks noGrp="1"/>
          </p:cNvSpPr>
          <p:nvPr>
            <p:ph sz="half" idx="2"/>
          </p:nvPr>
        </p:nvSpPr>
        <p:spPr/>
        <p:txBody>
          <a:bodyPr>
            <a:normAutofit lnSpcReduction="10000"/>
          </a:bodyPr>
          <a:lstStyle/>
          <a:p>
            <a:r>
              <a:rPr lang="en-US" dirty="0"/>
              <a:t>Folders in Operating system:</a:t>
            </a:r>
          </a:p>
          <a:p>
            <a:r>
              <a:rPr lang="en-US" dirty="0"/>
              <a:t>in windows go to command line and type tree. You can see the folder tree structure.</a:t>
            </a:r>
          </a:p>
          <a:p>
            <a:r>
              <a:rPr lang="en-US" dirty="0"/>
              <a:t>Linux file system is also a tree.</a:t>
            </a:r>
          </a:p>
          <a:p>
            <a:r>
              <a:rPr lang="en-US" dirty="0">
                <a:highlight>
                  <a:srgbClr val="00FF00"/>
                </a:highlight>
              </a:rPr>
              <a:t>Network Routing </a:t>
            </a:r>
            <a:r>
              <a:rPr lang="en-US" dirty="0"/>
              <a:t>:</a:t>
            </a:r>
          </a:p>
          <a:p>
            <a:r>
              <a:rPr lang="en-US" dirty="0">
                <a:highlight>
                  <a:srgbClr val="00FF00"/>
                </a:highlight>
              </a:rPr>
              <a:t>Syntax Tree in Compiler </a:t>
            </a:r>
            <a:r>
              <a:rPr lang="en-US" dirty="0"/>
              <a:t>:</a:t>
            </a:r>
          </a:p>
          <a:p>
            <a:r>
              <a:rPr lang="en-US" dirty="0"/>
              <a:t>In compiler , every expression is converted into syntax tree format.</a:t>
            </a:r>
          </a:p>
          <a:p>
            <a:r>
              <a:rPr lang="en-US" dirty="0" err="1"/>
              <a:t>.net</a:t>
            </a:r>
            <a:r>
              <a:rPr lang="en-US" dirty="0"/>
              <a:t>/</a:t>
            </a:r>
          </a:p>
          <a:p>
            <a:r>
              <a:rPr lang="en-US" dirty="0"/>
              <a:t>Auto </a:t>
            </a:r>
            <a:r>
              <a:rPr lang="en-US" dirty="0" err="1"/>
              <a:t>correcter</a:t>
            </a:r>
            <a:r>
              <a:rPr lang="en-US" dirty="0"/>
              <a:t> and spell checker </a:t>
            </a:r>
            <a:endParaRPr lang="en-IN" dirty="0"/>
          </a:p>
        </p:txBody>
      </p:sp>
      <p:pic>
        <p:nvPicPr>
          <p:cNvPr id="1026" name="Picture 2" descr="How to Master the Linux Tree Command – VITUX">
            <a:extLst>
              <a:ext uri="{FF2B5EF4-FFF2-40B4-BE49-F238E27FC236}">
                <a16:creationId xmlns:a16="http://schemas.microsoft.com/office/drawing/2014/main" id="{D3F24ADD-08F2-43FB-93CE-F5F2897E6EF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86934" y="1846263"/>
            <a:ext cx="3782828"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8507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9F15BF-44A6-41BC-BEDA-7134D21C874C}"/>
              </a:ext>
            </a:extLst>
          </p:cNvPr>
          <p:cNvPicPr>
            <a:picLocks noChangeAspect="1"/>
          </p:cNvPicPr>
          <p:nvPr/>
        </p:nvPicPr>
        <p:blipFill>
          <a:blip r:embed="rId2"/>
          <a:stretch>
            <a:fillRect/>
          </a:stretch>
        </p:blipFill>
        <p:spPr>
          <a:xfrm>
            <a:off x="1422399" y="1388534"/>
            <a:ext cx="9567335" cy="4407530"/>
          </a:xfrm>
          <a:prstGeom prst="rect">
            <a:avLst/>
          </a:prstGeom>
        </p:spPr>
      </p:pic>
      <p:sp>
        <p:nvSpPr>
          <p:cNvPr id="9" name="Title 8">
            <a:extLst>
              <a:ext uri="{FF2B5EF4-FFF2-40B4-BE49-F238E27FC236}">
                <a16:creationId xmlns:a16="http://schemas.microsoft.com/office/drawing/2014/main" id="{72292FFA-56AD-4148-A75F-94373708F18E}"/>
              </a:ext>
            </a:extLst>
          </p:cNvPr>
          <p:cNvSpPr>
            <a:spLocks noGrp="1"/>
          </p:cNvSpPr>
          <p:nvPr>
            <p:ph type="title" idx="4294967295"/>
          </p:nvPr>
        </p:nvSpPr>
        <p:spPr>
          <a:xfrm>
            <a:off x="1490132" y="508000"/>
            <a:ext cx="9567335" cy="677863"/>
          </a:xfrm>
        </p:spPr>
        <p:txBody>
          <a:bodyPr>
            <a:normAutofit fontScale="90000"/>
          </a:bodyPr>
          <a:lstStyle/>
          <a:p>
            <a:r>
              <a:rPr lang="en-IN" sz="3600" dirty="0">
                <a:solidFill>
                  <a:srgbClr val="FF0000"/>
                </a:solidFill>
              </a:rPr>
              <a:t>Level-order </a:t>
            </a:r>
            <a:r>
              <a:rPr lang="en-IN" sz="3600" dirty="0" err="1">
                <a:solidFill>
                  <a:srgbClr val="FF0000"/>
                </a:solidFill>
              </a:rPr>
              <a:t>Traversal</a:t>
            </a:r>
            <a:r>
              <a:rPr lang="en-IN" sz="3600" dirty="0" err="1">
                <a:solidFill>
                  <a:srgbClr val="FF0000"/>
                </a:solidFill>
                <a:sym typeface="Wingdings" panose="05000000000000000000" pitchFamily="2" charset="2"/>
              </a:rPr>
              <a:t></a:t>
            </a:r>
            <a:r>
              <a:rPr lang="en-IN" sz="3600" dirty="0" err="1">
                <a:solidFill>
                  <a:srgbClr val="FF0000"/>
                </a:solidFill>
              </a:rPr>
              <a:t>breadth</a:t>
            </a:r>
            <a:r>
              <a:rPr lang="en-IN" sz="3600" dirty="0">
                <a:solidFill>
                  <a:srgbClr val="FF0000"/>
                </a:solidFill>
              </a:rPr>
              <a:t> first traversal algorithm</a:t>
            </a:r>
          </a:p>
        </p:txBody>
      </p:sp>
    </p:spTree>
    <p:extLst>
      <p:ext uri="{BB962C8B-B14F-4D97-AF65-F5344CB8AC3E}">
        <p14:creationId xmlns:p14="http://schemas.microsoft.com/office/powerpoint/2010/main" val="40694828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7A985-7280-4DE7-B91D-7043B689FB6B}"/>
              </a:ext>
            </a:extLst>
          </p:cNvPr>
          <p:cNvSpPr>
            <a:spLocks noGrp="1"/>
          </p:cNvSpPr>
          <p:nvPr>
            <p:ph type="title"/>
          </p:nvPr>
        </p:nvSpPr>
        <p:spPr>
          <a:xfrm>
            <a:off x="1097280" y="286604"/>
            <a:ext cx="10058400" cy="585464"/>
          </a:xfrm>
        </p:spPr>
        <p:txBody>
          <a:bodyPr>
            <a:normAutofit/>
          </a:bodyPr>
          <a:lstStyle/>
          <a:p>
            <a:r>
              <a:rPr lang="en-US" sz="3200" b="1" dirty="0">
                <a:solidFill>
                  <a:srgbClr val="FF0000"/>
                </a:solidFill>
              </a:rPr>
              <a:t>Construct Tree from given </a:t>
            </a:r>
            <a:r>
              <a:rPr lang="en-US" sz="3200" b="1" dirty="0" err="1">
                <a:solidFill>
                  <a:srgbClr val="FF0000"/>
                </a:solidFill>
              </a:rPr>
              <a:t>Inorder</a:t>
            </a:r>
            <a:r>
              <a:rPr lang="en-US" sz="3200" b="1" dirty="0">
                <a:solidFill>
                  <a:srgbClr val="FF0000"/>
                </a:solidFill>
              </a:rPr>
              <a:t> and Preorder traversals </a:t>
            </a:r>
            <a:endParaRPr lang="en-IN" sz="3200" b="1" dirty="0">
              <a:solidFill>
                <a:srgbClr val="FF0000"/>
              </a:solidFill>
            </a:endParaRPr>
          </a:p>
        </p:txBody>
      </p:sp>
      <p:pic>
        <p:nvPicPr>
          <p:cNvPr id="5" name="Content Placeholder 4">
            <a:extLst>
              <a:ext uri="{FF2B5EF4-FFF2-40B4-BE49-F238E27FC236}">
                <a16:creationId xmlns:a16="http://schemas.microsoft.com/office/drawing/2014/main" id="{80F3C760-31ED-4F42-9C65-7B06CD9659AD}"/>
              </a:ext>
            </a:extLst>
          </p:cNvPr>
          <p:cNvPicPr>
            <a:picLocks noGrp="1" noChangeAspect="1"/>
          </p:cNvPicPr>
          <p:nvPr>
            <p:ph idx="1"/>
          </p:nvPr>
        </p:nvPicPr>
        <p:blipFill>
          <a:blip r:embed="rId2"/>
          <a:stretch>
            <a:fillRect/>
          </a:stretch>
        </p:blipFill>
        <p:spPr>
          <a:xfrm>
            <a:off x="1430866" y="1846263"/>
            <a:ext cx="9287933" cy="4022725"/>
          </a:xfrm>
        </p:spPr>
      </p:pic>
    </p:spTree>
    <p:extLst>
      <p:ext uri="{BB962C8B-B14F-4D97-AF65-F5344CB8AC3E}">
        <p14:creationId xmlns:p14="http://schemas.microsoft.com/office/powerpoint/2010/main" val="9084436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C49F6-CFF4-49E4-BC79-E6AD86FF1AB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365AF37-7D05-44DA-92FE-C7BF162E4DC4}"/>
              </a:ext>
            </a:extLst>
          </p:cNvPr>
          <p:cNvPicPr>
            <a:picLocks noGrp="1" noChangeAspect="1"/>
          </p:cNvPicPr>
          <p:nvPr>
            <p:ph idx="1"/>
          </p:nvPr>
        </p:nvPicPr>
        <p:blipFill>
          <a:blip r:embed="rId2"/>
          <a:stretch>
            <a:fillRect/>
          </a:stretch>
        </p:blipFill>
        <p:spPr>
          <a:xfrm>
            <a:off x="1286933" y="863601"/>
            <a:ext cx="9567334" cy="5283200"/>
          </a:xfrm>
        </p:spPr>
      </p:pic>
    </p:spTree>
    <p:extLst>
      <p:ext uri="{BB962C8B-B14F-4D97-AF65-F5344CB8AC3E}">
        <p14:creationId xmlns:p14="http://schemas.microsoft.com/office/powerpoint/2010/main" val="8868918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FCBC7-F05E-447A-A762-ADDCC6883C0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FB092D7-9ED2-4C64-B665-F89A59735220}"/>
              </a:ext>
            </a:extLst>
          </p:cNvPr>
          <p:cNvPicPr>
            <a:picLocks noGrp="1" noChangeAspect="1"/>
          </p:cNvPicPr>
          <p:nvPr>
            <p:ph idx="1"/>
          </p:nvPr>
        </p:nvPicPr>
        <p:blipFill>
          <a:blip r:embed="rId2"/>
          <a:stretch>
            <a:fillRect/>
          </a:stretch>
        </p:blipFill>
        <p:spPr>
          <a:xfrm>
            <a:off x="1036320" y="660401"/>
            <a:ext cx="10058399" cy="5208588"/>
          </a:xfrm>
        </p:spPr>
      </p:pic>
    </p:spTree>
    <p:extLst>
      <p:ext uri="{BB962C8B-B14F-4D97-AF65-F5344CB8AC3E}">
        <p14:creationId xmlns:p14="http://schemas.microsoft.com/office/powerpoint/2010/main" val="8727099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0F75-F77A-4B58-AF82-D75F1B1B733D}"/>
              </a:ext>
            </a:extLst>
          </p:cNvPr>
          <p:cNvSpPr>
            <a:spLocks noGrp="1"/>
          </p:cNvSpPr>
          <p:nvPr>
            <p:ph type="title"/>
          </p:nvPr>
        </p:nvSpPr>
        <p:spPr/>
        <p:txBody>
          <a:bodyPr/>
          <a:lstStyle/>
          <a:p>
            <a:r>
              <a:rPr lang="en-US" sz="3600" dirty="0">
                <a:solidFill>
                  <a:srgbClr val="FF0000"/>
                </a:solidFill>
              </a:rPr>
              <a:t>construct a Binary Tree from given In order and Post order traversals</a:t>
            </a:r>
            <a:r>
              <a:rPr lang="en-US" dirty="0"/>
              <a:t>.</a:t>
            </a:r>
            <a:endParaRPr lang="en-IN" dirty="0"/>
          </a:p>
        </p:txBody>
      </p:sp>
      <p:pic>
        <p:nvPicPr>
          <p:cNvPr id="5" name="Content Placeholder 4">
            <a:extLst>
              <a:ext uri="{FF2B5EF4-FFF2-40B4-BE49-F238E27FC236}">
                <a16:creationId xmlns:a16="http://schemas.microsoft.com/office/drawing/2014/main" id="{0AD41602-C31F-4C35-B536-52FF223F4492}"/>
              </a:ext>
            </a:extLst>
          </p:cNvPr>
          <p:cNvPicPr>
            <a:picLocks noGrp="1" noChangeAspect="1"/>
          </p:cNvPicPr>
          <p:nvPr>
            <p:ph idx="1"/>
          </p:nvPr>
        </p:nvPicPr>
        <p:blipFill>
          <a:blip r:embed="rId2"/>
          <a:stretch>
            <a:fillRect/>
          </a:stretch>
        </p:blipFill>
        <p:spPr>
          <a:xfrm>
            <a:off x="1176867" y="1846263"/>
            <a:ext cx="9203266" cy="4022725"/>
          </a:xfrm>
        </p:spPr>
      </p:pic>
    </p:spTree>
    <p:extLst>
      <p:ext uri="{BB962C8B-B14F-4D97-AF65-F5344CB8AC3E}">
        <p14:creationId xmlns:p14="http://schemas.microsoft.com/office/powerpoint/2010/main" val="11362783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523EAD-6B85-402C-8E80-6337CFAD16B7}"/>
              </a:ext>
            </a:extLst>
          </p:cNvPr>
          <p:cNvPicPr>
            <a:picLocks noGrp="1" noChangeAspect="1"/>
          </p:cNvPicPr>
          <p:nvPr>
            <p:ph idx="4294967295"/>
          </p:nvPr>
        </p:nvPicPr>
        <p:blipFill>
          <a:blip r:embed="rId2"/>
          <a:stretch>
            <a:fillRect/>
          </a:stretch>
        </p:blipFill>
        <p:spPr>
          <a:xfrm>
            <a:off x="1253067" y="762000"/>
            <a:ext cx="9889065" cy="5113867"/>
          </a:xfrm>
        </p:spPr>
      </p:pic>
    </p:spTree>
    <p:extLst>
      <p:ext uri="{BB962C8B-B14F-4D97-AF65-F5344CB8AC3E}">
        <p14:creationId xmlns:p14="http://schemas.microsoft.com/office/powerpoint/2010/main" val="27897721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263D35-D5FE-4D7B-A21C-72545C837093}"/>
              </a:ext>
            </a:extLst>
          </p:cNvPr>
          <p:cNvPicPr>
            <a:picLocks noChangeAspect="1"/>
          </p:cNvPicPr>
          <p:nvPr/>
        </p:nvPicPr>
        <p:blipFill>
          <a:blip r:embed="rId2"/>
          <a:stretch>
            <a:fillRect/>
          </a:stretch>
        </p:blipFill>
        <p:spPr>
          <a:xfrm>
            <a:off x="1651000" y="805774"/>
            <a:ext cx="9033933" cy="5246451"/>
          </a:xfrm>
          <a:prstGeom prst="rect">
            <a:avLst/>
          </a:prstGeom>
        </p:spPr>
      </p:pic>
    </p:spTree>
    <p:extLst>
      <p:ext uri="{BB962C8B-B14F-4D97-AF65-F5344CB8AC3E}">
        <p14:creationId xmlns:p14="http://schemas.microsoft.com/office/powerpoint/2010/main" val="24998647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F45DBD-2A29-4B0F-87E9-70C16D841BB9}"/>
              </a:ext>
            </a:extLst>
          </p:cNvPr>
          <p:cNvPicPr>
            <a:picLocks noChangeAspect="1"/>
          </p:cNvPicPr>
          <p:nvPr/>
        </p:nvPicPr>
        <p:blipFill>
          <a:blip r:embed="rId2"/>
          <a:stretch>
            <a:fillRect/>
          </a:stretch>
        </p:blipFill>
        <p:spPr>
          <a:xfrm>
            <a:off x="829733" y="355600"/>
            <a:ext cx="11472334" cy="6231467"/>
          </a:xfrm>
          <a:prstGeom prst="rect">
            <a:avLst/>
          </a:prstGeom>
        </p:spPr>
      </p:pic>
    </p:spTree>
    <p:extLst>
      <p:ext uri="{BB962C8B-B14F-4D97-AF65-F5344CB8AC3E}">
        <p14:creationId xmlns:p14="http://schemas.microsoft.com/office/powerpoint/2010/main" val="32584205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AEE7EA-E628-441C-9F66-300F7721683D}"/>
              </a:ext>
            </a:extLst>
          </p:cNvPr>
          <p:cNvPicPr>
            <a:picLocks noChangeAspect="1"/>
          </p:cNvPicPr>
          <p:nvPr/>
        </p:nvPicPr>
        <p:blipFill>
          <a:blip r:embed="rId2"/>
          <a:stretch>
            <a:fillRect/>
          </a:stretch>
        </p:blipFill>
        <p:spPr>
          <a:xfrm>
            <a:off x="1718733" y="541868"/>
            <a:ext cx="8652934" cy="5182860"/>
          </a:xfrm>
          <a:prstGeom prst="rect">
            <a:avLst/>
          </a:prstGeom>
        </p:spPr>
      </p:pic>
    </p:spTree>
    <p:extLst>
      <p:ext uri="{BB962C8B-B14F-4D97-AF65-F5344CB8AC3E}">
        <p14:creationId xmlns:p14="http://schemas.microsoft.com/office/powerpoint/2010/main" val="13336844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D4991-1EF5-45C6-BCBA-BCBA820AFD75}"/>
              </a:ext>
            </a:extLst>
          </p:cNvPr>
          <p:cNvSpPr>
            <a:spLocks noGrp="1"/>
          </p:cNvSpPr>
          <p:nvPr>
            <p:ph type="title"/>
          </p:nvPr>
        </p:nvSpPr>
        <p:spPr>
          <a:xfrm>
            <a:off x="1097280" y="286604"/>
            <a:ext cx="10058400" cy="966463"/>
          </a:xfrm>
        </p:spPr>
        <p:txBody>
          <a:bodyPr>
            <a:normAutofit fontScale="90000"/>
          </a:bodyPr>
          <a:lstStyle/>
          <a:p>
            <a:br>
              <a:rPr lang="en-US" sz="4000" b="1" dirty="0">
                <a:solidFill>
                  <a:srgbClr val="FF0000"/>
                </a:solidFill>
              </a:rPr>
            </a:br>
            <a:r>
              <a:rPr lang="en-US" sz="4000" b="1" dirty="0">
                <a:solidFill>
                  <a:srgbClr val="FF0000"/>
                </a:solidFill>
              </a:rPr>
              <a:t>BINARY SEARCH TREES</a:t>
            </a:r>
            <a:br>
              <a:rPr lang="en-US" dirty="0"/>
            </a:br>
            <a:endParaRPr lang="en-IN" dirty="0">
              <a:solidFill>
                <a:srgbClr val="FF0000"/>
              </a:solidFill>
            </a:endParaRPr>
          </a:p>
        </p:txBody>
      </p:sp>
      <p:sp>
        <p:nvSpPr>
          <p:cNvPr id="3" name="Content Placeholder 2">
            <a:extLst>
              <a:ext uri="{FF2B5EF4-FFF2-40B4-BE49-F238E27FC236}">
                <a16:creationId xmlns:a16="http://schemas.microsoft.com/office/drawing/2014/main" id="{0E869231-B0DA-41F0-803E-B442141B6194}"/>
              </a:ext>
            </a:extLst>
          </p:cNvPr>
          <p:cNvSpPr>
            <a:spLocks noGrp="1"/>
          </p:cNvSpPr>
          <p:nvPr>
            <p:ph idx="1"/>
          </p:nvPr>
        </p:nvSpPr>
        <p:spPr/>
        <p:txBody>
          <a:bodyPr/>
          <a:lstStyle/>
          <a:p>
            <a:r>
              <a:rPr lang="en-US" dirty="0"/>
              <a:t>A binary search tree, also known as </a:t>
            </a:r>
            <a:r>
              <a:rPr lang="en-US" sz="2800" dirty="0">
                <a:highlight>
                  <a:srgbClr val="FF00FF"/>
                </a:highlight>
              </a:rPr>
              <a:t>an ordered binary tree</a:t>
            </a:r>
            <a:r>
              <a:rPr lang="en-US" dirty="0"/>
              <a:t>, is a variant of binary trees in which the nodes are </a:t>
            </a:r>
            <a:r>
              <a:rPr lang="en-US" dirty="0">
                <a:highlight>
                  <a:srgbClr val="FFFF00"/>
                </a:highlight>
              </a:rPr>
              <a:t>arranged in an order. </a:t>
            </a:r>
          </a:p>
          <a:p>
            <a:r>
              <a:rPr lang="en-US" dirty="0"/>
              <a:t>In a binary search tree, all the nodes in the </a:t>
            </a:r>
            <a:r>
              <a:rPr lang="en-US" dirty="0">
                <a:highlight>
                  <a:srgbClr val="00FF00"/>
                </a:highlight>
              </a:rPr>
              <a:t>left sub-tree have a value less </a:t>
            </a:r>
            <a:r>
              <a:rPr lang="en-US" dirty="0"/>
              <a:t>than that of the root </a:t>
            </a:r>
          </a:p>
          <a:p>
            <a:r>
              <a:rPr lang="en-US" dirty="0"/>
              <a:t>node.</a:t>
            </a:r>
          </a:p>
          <a:p>
            <a:r>
              <a:rPr lang="en-US" dirty="0"/>
              <a:t> Correspondingly, all the nodes in the </a:t>
            </a:r>
            <a:r>
              <a:rPr lang="en-US" dirty="0">
                <a:highlight>
                  <a:srgbClr val="FFFF00"/>
                </a:highlight>
              </a:rPr>
              <a:t>right sub-tree have a value either equal to or greater </a:t>
            </a:r>
          </a:p>
          <a:p>
            <a:r>
              <a:rPr lang="en-US" dirty="0">
                <a:highlight>
                  <a:srgbClr val="FFFF00"/>
                </a:highlight>
              </a:rPr>
              <a:t>than the root node. </a:t>
            </a:r>
          </a:p>
          <a:p>
            <a:r>
              <a:rPr lang="en-US" dirty="0"/>
              <a:t>The same rule is applicable to every sub-tree in the tree</a:t>
            </a:r>
          </a:p>
          <a:p>
            <a:r>
              <a:rPr lang="en-US" dirty="0"/>
              <a:t>Note that a binary search tree </a:t>
            </a:r>
            <a:r>
              <a:rPr lang="en-US" dirty="0">
                <a:highlight>
                  <a:srgbClr val="00FFFF"/>
                </a:highlight>
              </a:rPr>
              <a:t>may or may not contain duplicate values</a:t>
            </a:r>
            <a:r>
              <a:rPr lang="en-US" dirty="0"/>
              <a:t>, depending on its implementation.</a:t>
            </a:r>
            <a:endParaRPr lang="en-IN" dirty="0"/>
          </a:p>
        </p:txBody>
      </p:sp>
    </p:spTree>
    <p:extLst>
      <p:ext uri="{BB962C8B-B14F-4D97-AF65-F5344CB8AC3E}">
        <p14:creationId xmlns:p14="http://schemas.microsoft.com/office/powerpoint/2010/main" val="3812427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CE98-6961-41A0-B948-1B55C5EFCAC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3C9AE65-2BC4-4B0A-B31D-444AA905E4E7}"/>
              </a:ext>
            </a:extLst>
          </p:cNvPr>
          <p:cNvPicPr>
            <a:picLocks noGrp="1" noChangeAspect="1"/>
          </p:cNvPicPr>
          <p:nvPr>
            <p:ph sz="half" idx="1"/>
          </p:nvPr>
        </p:nvPicPr>
        <p:blipFill>
          <a:blip r:embed="rId2"/>
          <a:stretch>
            <a:fillRect/>
          </a:stretch>
        </p:blipFill>
        <p:spPr>
          <a:xfrm>
            <a:off x="1201270" y="1846263"/>
            <a:ext cx="9433202" cy="4022725"/>
          </a:xfrm>
          <a:prstGeom prst="rect">
            <a:avLst/>
          </a:prstGeom>
        </p:spPr>
      </p:pic>
      <p:sp>
        <p:nvSpPr>
          <p:cNvPr id="4" name="Content Placeholder 3">
            <a:extLst>
              <a:ext uri="{FF2B5EF4-FFF2-40B4-BE49-F238E27FC236}">
                <a16:creationId xmlns:a16="http://schemas.microsoft.com/office/drawing/2014/main" id="{BBE08E62-9CCD-4FFF-B663-CB1C8FA9E4D3}"/>
              </a:ext>
            </a:extLst>
          </p:cNvPr>
          <p:cNvSpPr>
            <a:spLocks noGrp="1"/>
          </p:cNvSpPr>
          <p:nvPr>
            <p:ph sz="half" idx="2"/>
          </p:nvPr>
        </p:nvSpPr>
        <p:spPr>
          <a:xfrm>
            <a:off x="10828866" y="1737360"/>
            <a:ext cx="2384213" cy="4022832"/>
          </a:xfrm>
        </p:spPr>
        <p:txBody>
          <a:bodyPr/>
          <a:lstStyle/>
          <a:p>
            <a:endParaRPr lang="en-IN" dirty="0"/>
          </a:p>
        </p:txBody>
      </p:sp>
    </p:spTree>
    <p:extLst>
      <p:ext uri="{BB962C8B-B14F-4D97-AF65-F5344CB8AC3E}">
        <p14:creationId xmlns:p14="http://schemas.microsoft.com/office/powerpoint/2010/main" val="38411444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D5919A-DEBA-486C-89AA-68622C528675}"/>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63CC341A-B669-44F1-AE88-128F3FDDDFDF}"/>
              </a:ext>
            </a:extLst>
          </p:cNvPr>
          <p:cNvPicPr>
            <a:picLocks noGrp="1" noChangeAspect="1"/>
          </p:cNvPicPr>
          <p:nvPr>
            <p:ph sz="half" idx="1"/>
          </p:nvPr>
        </p:nvPicPr>
        <p:blipFill>
          <a:blip r:embed="rId2"/>
          <a:stretch>
            <a:fillRect/>
          </a:stretch>
        </p:blipFill>
        <p:spPr>
          <a:xfrm>
            <a:off x="1524000" y="2091267"/>
            <a:ext cx="2421467" cy="3513666"/>
          </a:xfrm>
        </p:spPr>
      </p:pic>
      <p:sp>
        <p:nvSpPr>
          <p:cNvPr id="6" name="Content Placeholder 5">
            <a:extLst>
              <a:ext uri="{FF2B5EF4-FFF2-40B4-BE49-F238E27FC236}">
                <a16:creationId xmlns:a16="http://schemas.microsoft.com/office/drawing/2014/main" id="{6D9EB096-D6C7-486E-B94B-A0D27E6D199F}"/>
              </a:ext>
            </a:extLst>
          </p:cNvPr>
          <p:cNvSpPr>
            <a:spLocks noGrp="1"/>
          </p:cNvSpPr>
          <p:nvPr>
            <p:ph sz="half" idx="2"/>
          </p:nvPr>
        </p:nvSpPr>
        <p:spPr>
          <a:xfrm>
            <a:off x="4326467" y="1845735"/>
            <a:ext cx="6829213" cy="4023360"/>
          </a:xfrm>
        </p:spPr>
        <p:txBody>
          <a:bodyPr>
            <a:normAutofit fontScale="77500" lnSpcReduction="20000"/>
          </a:bodyPr>
          <a:lstStyle/>
          <a:p>
            <a:r>
              <a:rPr lang="en-US" dirty="0"/>
              <a:t>Look at Fig. 10.1. The root node is 39. The left sub-tree </a:t>
            </a:r>
          </a:p>
          <a:p>
            <a:r>
              <a:rPr lang="en-US" dirty="0"/>
              <a:t>of the root node consists of nodes </a:t>
            </a:r>
            <a:r>
              <a:rPr lang="en-US" dirty="0">
                <a:highlight>
                  <a:srgbClr val="00FFFF"/>
                </a:highlight>
              </a:rPr>
              <a:t>9, 10, 18, 19, 21, 27, 28, </a:t>
            </a:r>
          </a:p>
          <a:p>
            <a:r>
              <a:rPr lang="en-US" dirty="0">
                <a:highlight>
                  <a:srgbClr val="00FFFF"/>
                </a:highlight>
              </a:rPr>
              <a:t>29, and 36. All these nodes have smaller values than the root </a:t>
            </a:r>
          </a:p>
          <a:p>
            <a:r>
              <a:rPr lang="en-US" dirty="0">
                <a:highlight>
                  <a:srgbClr val="00FFFF"/>
                </a:highlight>
              </a:rPr>
              <a:t>node. </a:t>
            </a:r>
          </a:p>
          <a:p>
            <a:r>
              <a:rPr lang="en-US" dirty="0"/>
              <a:t>The right sub-tree of the root node consists of nodes </a:t>
            </a:r>
          </a:p>
          <a:p>
            <a:r>
              <a:rPr lang="en-US" dirty="0"/>
              <a:t>40, 45, 54, 59, 60, and 65. </a:t>
            </a:r>
          </a:p>
          <a:p>
            <a:r>
              <a:rPr lang="en-US" dirty="0"/>
              <a:t>Recursively, each of the sub-trees also obeys the binary search tree constraint. </a:t>
            </a:r>
          </a:p>
          <a:p>
            <a:r>
              <a:rPr lang="en-US" dirty="0"/>
              <a:t>For example, in the left sub-tree of the root node, 27 is the root and all </a:t>
            </a:r>
          </a:p>
          <a:p>
            <a:r>
              <a:rPr lang="en-US" dirty="0"/>
              <a:t>elements in its left sub-tree (9, 10, 18, 19, 21) are smaller </a:t>
            </a:r>
          </a:p>
          <a:p>
            <a:r>
              <a:rPr lang="en-US" dirty="0"/>
              <a:t>than 27, while all nodes in its right sub-tree (28, 29, and 36) </a:t>
            </a:r>
          </a:p>
          <a:p>
            <a:r>
              <a:rPr lang="en-US" dirty="0"/>
              <a:t>are greater than the root node’s value</a:t>
            </a:r>
            <a:endParaRPr lang="en-IN" dirty="0"/>
          </a:p>
        </p:txBody>
      </p:sp>
    </p:spTree>
    <p:extLst>
      <p:ext uri="{BB962C8B-B14F-4D97-AF65-F5344CB8AC3E}">
        <p14:creationId xmlns:p14="http://schemas.microsoft.com/office/powerpoint/2010/main" val="3514157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C5F2-A57C-4FFE-96CE-E032DCB8BD8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89604F3-9C26-4EB2-9F94-C77F50621AC4}"/>
              </a:ext>
            </a:extLst>
          </p:cNvPr>
          <p:cNvSpPr>
            <a:spLocks noGrp="1"/>
          </p:cNvSpPr>
          <p:nvPr>
            <p:ph sz="half" idx="1"/>
          </p:nvPr>
        </p:nvSpPr>
        <p:spPr/>
        <p:txBody>
          <a:bodyPr/>
          <a:lstStyle/>
          <a:p>
            <a:r>
              <a:rPr lang="en-US" dirty="0"/>
              <a:t>The average running time of a search operation is O(log2n) as at every step, we eliminate half of the sub-tree from the search process. </a:t>
            </a:r>
          </a:p>
          <a:p>
            <a:r>
              <a:rPr lang="en-US" dirty="0"/>
              <a:t>Due to its efficiency in searching elements, binary search trees are widely used in </a:t>
            </a:r>
            <a:r>
              <a:rPr lang="en-US" dirty="0">
                <a:highlight>
                  <a:srgbClr val="00FFFF"/>
                </a:highlight>
              </a:rPr>
              <a:t>dictionary problems </a:t>
            </a:r>
            <a:r>
              <a:rPr lang="en-US" dirty="0"/>
              <a:t>where the code always inserts and searches the elements that are indexed by some key value.</a:t>
            </a:r>
          </a:p>
          <a:p>
            <a:endParaRPr lang="en-IN" dirty="0"/>
          </a:p>
        </p:txBody>
      </p:sp>
      <p:sp>
        <p:nvSpPr>
          <p:cNvPr id="4" name="Content Placeholder 3">
            <a:extLst>
              <a:ext uri="{FF2B5EF4-FFF2-40B4-BE49-F238E27FC236}">
                <a16:creationId xmlns:a16="http://schemas.microsoft.com/office/drawing/2014/main" id="{1575D083-4921-4A29-9179-36EB8A2CA0C4}"/>
              </a:ext>
            </a:extLst>
          </p:cNvPr>
          <p:cNvSpPr>
            <a:spLocks noGrp="1"/>
          </p:cNvSpPr>
          <p:nvPr>
            <p:ph sz="half" idx="2"/>
          </p:nvPr>
        </p:nvSpPr>
        <p:spPr>
          <a:xfrm>
            <a:off x="6096000" y="1845735"/>
            <a:ext cx="5059680" cy="4023360"/>
          </a:xfrm>
        </p:spPr>
        <p:txBody>
          <a:bodyPr/>
          <a:lstStyle/>
          <a:p>
            <a:r>
              <a:rPr lang="en-US" dirty="0"/>
              <a:t>Binary search trees also </a:t>
            </a:r>
            <a:r>
              <a:rPr lang="en-US" dirty="0">
                <a:highlight>
                  <a:srgbClr val="00FFFF"/>
                </a:highlight>
              </a:rPr>
              <a:t>speed up the insertion and deletion operations. </a:t>
            </a:r>
          </a:p>
          <a:p>
            <a:r>
              <a:rPr lang="en-US" dirty="0"/>
              <a:t>The tree has a speed advantage when the data in the structure changes rapidly.</a:t>
            </a:r>
          </a:p>
          <a:p>
            <a:r>
              <a:rPr lang="en-US" dirty="0"/>
              <a:t>Binary search trees are considered to be efficient data structures especially when compared with </a:t>
            </a:r>
            <a:r>
              <a:rPr lang="en-US" dirty="0">
                <a:highlight>
                  <a:srgbClr val="FFFF00"/>
                </a:highlight>
              </a:rPr>
              <a:t>sorted linear arrays and linked lists</a:t>
            </a:r>
            <a:endParaRPr lang="en-IN" dirty="0">
              <a:highlight>
                <a:srgbClr val="FFFF00"/>
              </a:highlight>
            </a:endParaRPr>
          </a:p>
        </p:txBody>
      </p:sp>
    </p:spTree>
    <p:extLst>
      <p:ext uri="{BB962C8B-B14F-4D97-AF65-F5344CB8AC3E}">
        <p14:creationId xmlns:p14="http://schemas.microsoft.com/office/powerpoint/2010/main" val="34105330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754B0-42E3-43E6-9172-199C37E7D95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79B8283-0ECF-4E96-A387-5AE2C60F3625}"/>
              </a:ext>
            </a:extLst>
          </p:cNvPr>
          <p:cNvPicPr>
            <a:picLocks noGrp="1" noChangeAspect="1"/>
          </p:cNvPicPr>
          <p:nvPr>
            <p:ph sz="half" idx="1"/>
          </p:nvPr>
        </p:nvPicPr>
        <p:blipFill>
          <a:blip r:embed="rId2"/>
          <a:stretch>
            <a:fillRect/>
          </a:stretch>
        </p:blipFill>
        <p:spPr>
          <a:xfrm>
            <a:off x="1096963" y="2032000"/>
            <a:ext cx="6404504" cy="3623733"/>
          </a:xfrm>
          <a:prstGeom prst="rect">
            <a:avLst/>
          </a:prstGeom>
        </p:spPr>
      </p:pic>
      <p:sp>
        <p:nvSpPr>
          <p:cNvPr id="4" name="Content Placeholder 3">
            <a:extLst>
              <a:ext uri="{FF2B5EF4-FFF2-40B4-BE49-F238E27FC236}">
                <a16:creationId xmlns:a16="http://schemas.microsoft.com/office/drawing/2014/main" id="{A31B2E13-63C8-4FC7-A018-1B5728B64FF1}"/>
              </a:ext>
            </a:extLst>
          </p:cNvPr>
          <p:cNvSpPr>
            <a:spLocks noGrp="1"/>
          </p:cNvSpPr>
          <p:nvPr>
            <p:ph sz="half" idx="2"/>
          </p:nvPr>
        </p:nvSpPr>
        <p:spPr>
          <a:xfrm>
            <a:off x="7967132" y="1845735"/>
            <a:ext cx="3188547" cy="4023360"/>
          </a:xfrm>
        </p:spPr>
        <p:txBody>
          <a:bodyPr/>
          <a:lstStyle/>
          <a:p>
            <a:endParaRPr lang="en-IN" dirty="0"/>
          </a:p>
        </p:txBody>
      </p:sp>
    </p:spTree>
    <p:extLst>
      <p:ext uri="{BB962C8B-B14F-4D97-AF65-F5344CB8AC3E}">
        <p14:creationId xmlns:p14="http://schemas.microsoft.com/office/powerpoint/2010/main" val="2138651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5DF9CC-87BB-4026-AD15-7990BA9CC36A}"/>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52358D03-33E2-4641-87BC-CA46AAD1FB4D}"/>
              </a:ext>
            </a:extLst>
          </p:cNvPr>
          <p:cNvPicPr>
            <a:picLocks noGrp="1" noChangeAspect="1"/>
          </p:cNvPicPr>
          <p:nvPr>
            <p:ph idx="1"/>
          </p:nvPr>
        </p:nvPicPr>
        <p:blipFill>
          <a:blip r:embed="rId2"/>
          <a:stretch>
            <a:fillRect/>
          </a:stretch>
        </p:blipFill>
        <p:spPr>
          <a:xfrm>
            <a:off x="1439207" y="1965404"/>
            <a:ext cx="7239127" cy="2927192"/>
          </a:xfrm>
        </p:spPr>
      </p:pic>
    </p:spTree>
    <p:extLst>
      <p:ext uri="{BB962C8B-B14F-4D97-AF65-F5344CB8AC3E}">
        <p14:creationId xmlns:p14="http://schemas.microsoft.com/office/powerpoint/2010/main" val="5547658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8C384E7D-FA8D-4C4F-9666-97EEA03C36B9}"/>
              </a:ext>
            </a:extLst>
          </p:cNvPr>
          <p:cNvSpPr>
            <a:spLocks noGrp="1" noChangeArrowheads="1"/>
          </p:cNvSpPr>
          <p:nvPr>
            <p:ph type="title"/>
          </p:nvPr>
        </p:nvSpPr>
        <p:spPr>
          <a:xfrm>
            <a:off x="1524000" y="304800"/>
            <a:ext cx="8763000" cy="731838"/>
          </a:xfrm>
        </p:spPr>
        <p:txBody>
          <a:bodyPr>
            <a:normAutofit fontScale="90000"/>
          </a:bodyPr>
          <a:lstStyle/>
          <a:p>
            <a:r>
              <a:rPr lang="en-US" altLang="en-US" sz="2800" b="1" dirty="0">
                <a:solidFill>
                  <a:srgbClr val="FF0000"/>
                </a:solidFill>
              </a:rPr>
              <a:t>Create a binary search trees using the following data values</a:t>
            </a:r>
            <a:br>
              <a:rPr lang="en-US" altLang="en-US" sz="2800" b="1" dirty="0">
                <a:solidFill>
                  <a:srgbClr val="FFCCFF"/>
                </a:solidFill>
              </a:rPr>
            </a:br>
            <a:r>
              <a:rPr lang="en-US" altLang="en-US" sz="2800" b="1" dirty="0">
                <a:solidFill>
                  <a:srgbClr val="FF9900"/>
                </a:solidFill>
              </a:rPr>
              <a:t>45, 39, 56, 12, 34, 78, 32, 10, 89, 54, 67</a:t>
            </a:r>
          </a:p>
        </p:txBody>
      </p:sp>
      <p:sp>
        <p:nvSpPr>
          <p:cNvPr id="155651" name="Oval 3">
            <a:extLst>
              <a:ext uri="{FF2B5EF4-FFF2-40B4-BE49-F238E27FC236}">
                <a16:creationId xmlns:a16="http://schemas.microsoft.com/office/drawing/2014/main" id="{087622D5-B31C-4A94-A50E-65D633E627BE}"/>
              </a:ext>
            </a:extLst>
          </p:cNvPr>
          <p:cNvSpPr>
            <a:spLocks noChangeArrowheads="1"/>
          </p:cNvSpPr>
          <p:nvPr/>
        </p:nvSpPr>
        <p:spPr bwMode="auto">
          <a:xfrm>
            <a:off x="2209800" y="16764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dirty="0">
                <a:solidFill>
                  <a:srgbClr val="993300"/>
                </a:solidFill>
                <a:highlight>
                  <a:srgbClr val="FFFF00"/>
                </a:highlight>
                <a:latin typeface="Arial" panose="020B0604020202020204" pitchFamily="34" charset="0"/>
              </a:rPr>
              <a:t>45</a:t>
            </a:r>
          </a:p>
        </p:txBody>
      </p:sp>
      <p:sp>
        <p:nvSpPr>
          <p:cNvPr id="155652" name="Oval 4">
            <a:extLst>
              <a:ext uri="{FF2B5EF4-FFF2-40B4-BE49-F238E27FC236}">
                <a16:creationId xmlns:a16="http://schemas.microsoft.com/office/drawing/2014/main" id="{B5B5B46C-A6A1-4BFE-9915-7BDFA04C0F46}"/>
              </a:ext>
            </a:extLst>
          </p:cNvPr>
          <p:cNvSpPr>
            <a:spLocks noChangeArrowheads="1"/>
          </p:cNvSpPr>
          <p:nvPr/>
        </p:nvSpPr>
        <p:spPr bwMode="auto">
          <a:xfrm>
            <a:off x="3009900" y="16764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45</a:t>
            </a:r>
          </a:p>
        </p:txBody>
      </p:sp>
      <p:sp>
        <p:nvSpPr>
          <p:cNvPr id="155653" name="Line 5">
            <a:extLst>
              <a:ext uri="{FF2B5EF4-FFF2-40B4-BE49-F238E27FC236}">
                <a16:creationId xmlns:a16="http://schemas.microsoft.com/office/drawing/2014/main" id="{2D1B1049-16C0-4AD2-AEB8-69F78D3A36DB}"/>
              </a:ext>
            </a:extLst>
          </p:cNvPr>
          <p:cNvSpPr>
            <a:spLocks noChangeShapeType="1"/>
          </p:cNvSpPr>
          <p:nvPr/>
        </p:nvSpPr>
        <p:spPr bwMode="auto">
          <a:xfrm flipH="1">
            <a:off x="3009900" y="20193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654" name="Oval 6">
            <a:extLst>
              <a:ext uri="{FF2B5EF4-FFF2-40B4-BE49-F238E27FC236}">
                <a16:creationId xmlns:a16="http://schemas.microsoft.com/office/drawing/2014/main" id="{0328FC6A-AFD5-46DC-889A-A4BC43595692}"/>
              </a:ext>
            </a:extLst>
          </p:cNvPr>
          <p:cNvSpPr>
            <a:spLocks noChangeArrowheads="1"/>
          </p:cNvSpPr>
          <p:nvPr/>
        </p:nvSpPr>
        <p:spPr bwMode="auto">
          <a:xfrm>
            <a:off x="2781300" y="21336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39</a:t>
            </a:r>
          </a:p>
        </p:txBody>
      </p:sp>
      <p:sp>
        <p:nvSpPr>
          <p:cNvPr id="155655" name="Oval 7">
            <a:extLst>
              <a:ext uri="{FF2B5EF4-FFF2-40B4-BE49-F238E27FC236}">
                <a16:creationId xmlns:a16="http://schemas.microsoft.com/office/drawing/2014/main" id="{8496C5A0-FC44-4E8E-A4BD-C5B4F761375C}"/>
              </a:ext>
            </a:extLst>
          </p:cNvPr>
          <p:cNvSpPr>
            <a:spLocks noChangeArrowheads="1"/>
          </p:cNvSpPr>
          <p:nvPr/>
        </p:nvSpPr>
        <p:spPr bwMode="auto">
          <a:xfrm>
            <a:off x="3924300" y="16764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45</a:t>
            </a:r>
          </a:p>
        </p:txBody>
      </p:sp>
      <p:sp>
        <p:nvSpPr>
          <p:cNvPr id="155656" name="Line 8">
            <a:extLst>
              <a:ext uri="{FF2B5EF4-FFF2-40B4-BE49-F238E27FC236}">
                <a16:creationId xmlns:a16="http://schemas.microsoft.com/office/drawing/2014/main" id="{9F60CFB1-552C-473B-BD90-5127FB03A7DE}"/>
              </a:ext>
            </a:extLst>
          </p:cNvPr>
          <p:cNvSpPr>
            <a:spLocks noChangeShapeType="1"/>
          </p:cNvSpPr>
          <p:nvPr/>
        </p:nvSpPr>
        <p:spPr bwMode="auto">
          <a:xfrm flipH="1">
            <a:off x="3924300" y="20193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657" name="Oval 9">
            <a:extLst>
              <a:ext uri="{FF2B5EF4-FFF2-40B4-BE49-F238E27FC236}">
                <a16:creationId xmlns:a16="http://schemas.microsoft.com/office/drawing/2014/main" id="{8CB31D20-793F-44CC-A1A5-D71964284687}"/>
              </a:ext>
            </a:extLst>
          </p:cNvPr>
          <p:cNvSpPr>
            <a:spLocks noChangeArrowheads="1"/>
          </p:cNvSpPr>
          <p:nvPr/>
        </p:nvSpPr>
        <p:spPr bwMode="auto">
          <a:xfrm>
            <a:off x="3695700" y="21336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39</a:t>
            </a:r>
          </a:p>
        </p:txBody>
      </p:sp>
      <p:sp>
        <p:nvSpPr>
          <p:cNvPr id="155658" name="Line 10">
            <a:extLst>
              <a:ext uri="{FF2B5EF4-FFF2-40B4-BE49-F238E27FC236}">
                <a16:creationId xmlns:a16="http://schemas.microsoft.com/office/drawing/2014/main" id="{DF09ADF5-4673-4A6D-AA61-52F73597EB39}"/>
              </a:ext>
            </a:extLst>
          </p:cNvPr>
          <p:cNvSpPr>
            <a:spLocks noChangeShapeType="1"/>
          </p:cNvSpPr>
          <p:nvPr/>
        </p:nvSpPr>
        <p:spPr bwMode="auto">
          <a:xfrm>
            <a:off x="4152900" y="20193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659" name="Oval 11">
            <a:extLst>
              <a:ext uri="{FF2B5EF4-FFF2-40B4-BE49-F238E27FC236}">
                <a16:creationId xmlns:a16="http://schemas.microsoft.com/office/drawing/2014/main" id="{A2C8C577-90EA-495E-B270-2859F92CE68F}"/>
              </a:ext>
            </a:extLst>
          </p:cNvPr>
          <p:cNvSpPr>
            <a:spLocks noChangeArrowheads="1"/>
          </p:cNvSpPr>
          <p:nvPr/>
        </p:nvSpPr>
        <p:spPr bwMode="auto">
          <a:xfrm>
            <a:off x="4152900" y="21336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56</a:t>
            </a:r>
          </a:p>
        </p:txBody>
      </p:sp>
      <p:sp>
        <p:nvSpPr>
          <p:cNvPr id="155660" name="Oval 12">
            <a:extLst>
              <a:ext uri="{FF2B5EF4-FFF2-40B4-BE49-F238E27FC236}">
                <a16:creationId xmlns:a16="http://schemas.microsoft.com/office/drawing/2014/main" id="{4BA2157C-164D-4ACC-86F1-EC5B6A3FA120}"/>
              </a:ext>
            </a:extLst>
          </p:cNvPr>
          <p:cNvSpPr>
            <a:spLocks noChangeArrowheads="1"/>
          </p:cNvSpPr>
          <p:nvPr/>
        </p:nvSpPr>
        <p:spPr bwMode="auto">
          <a:xfrm>
            <a:off x="4953000" y="16764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45</a:t>
            </a:r>
          </a:p>
        </p:txBody>
      </p:sp>
      <p:sp>
        <p:nvSpPr>
          <p:cNvPr id="155661" name="Line 13">
            <a:extLst>
              <a:ext uri="{FF2B5EF4-FFF2-40B4-BE49-F238E27FC236}">
                <a16:creationId xmlns:a16="http://schemas.microsoft.com/office/drawing/2014/main" id="{EA5B5B1E-3AF8-4F50-9326-EA6F0C75B5D6}"/>
              </a:ext>
            </a:extLst>
          </p:cNvPr>
          <p:cNvSpPr>
            <a:spLocks noChangeShapeType="1"/>
          </p:cNvSpPr>
          <p:nvPr/>
        </p:nvSpPr>
        <p:spPr bwMode="auto">
          <a:xfrm flipH="1">
            <a:off x="4953000" y="20193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662" name="Oval 14">
            <a:extLst>
              <a:ext uri="{FF2B5EF4-FFF2-40B4-BE49-F238E27FC236}">
                <a16:creationId xmlns:a16="http://schemas.microsoft.com/office/drawing/2014/main" id="{14839302-45EA-4EEC-A08E-BA92CA07E173}"/>
              </a:ext>
            </a:extLst>
          </p:cNvPr>
          <p:cNvSpPr>
            <a:spLocks noChangeArrowheads="1"/>
          </p:cNvSpPr>
          <p:nvPr/>
        </p:nvSpPr>
        <p:spPr bwMode="auto">
          <a:xfrm>
            <a:off x="4724400" y="21336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39</a:t>
            </a:r>
          </a:p>
        </p:txBody>
      </p:sp>
      <p:sp>
        <p:nvSpPr>
          <p:cNvPr id="155663" name="Line 15">
            <a:extLst>
              <a:ext uri="{FF2B5EF4-FFF2-40B4-BE49-F238E27FC236}">
                <a16:creationId xmlns:a16="http://schemas.microsoft.com/office/drawing/2014/main" id="{F58D1E11-854A-43E7-9938-9896FB392458}"/>
              </a:ext>
            </a:extLst>
          </p:cNvPr>
          <p:cNvSpPr>
            <a:spLocks noChangeShapeType="1"/>
          </p:cNvSpPr>
          <p:nvPr/>
        </p:nvSpPr>
        <p:spPr bwMode="auto">
          <a:xfrm>
            <a:off x="5181600" y="20193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664" name="Oval 16">
            <a:extLst>
              <a:ext uri="{FF2B5EF4-FFF2-40B4-BE49-F238E27FC236}">
                <a16:creationId xmlns:a16="http://schemas.microsoft.com/office/drawing/2014/main" id="{19E80E87-1985-478A-849E-9953D1E0D666}"/>
              </a:ext>
            </a:extLst>
          </p:cNvPr>
          <p:cNvSpPr>
            <a:spLocks noChangeArrowheads="1"/>
          </p:cNvSpPr>
          <p:nvPr/>
        </p:nvSpPr>
        <p:spPr bwMode="auto">
          <a:xfrm>
            <a:off x="5181600" y="21336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56</a:t>
            </a:r>
          </a:p>
        </p:txBody>
      </p:sp>
      <p:sp>
        <p:nvSpPr>
          <p:cNvPr id="155665" name="Line 17">
            <a:extLst>
              <a:ext uri="{FF2B5EF4-FFF2-40B4-BE49-F238E27FC236}">
                <a16:creationId xmlns:a16="http://schemas.microsoft.com/office/drawing/2014/main" id="{FFA8A2D7-3160-4A94-8E8B-65F82EC4CC78}"/>
              </a:ext>
            </a:extLst>
          </p:cNvPr>
          <p:cNvSpPr>
            <a:spLocks noChangeShapeType="1"/>
          </p:cNvSpPr>
          <p:nvPr/>
        </p:nvSpPr>
        <p:spPr bwMode="auto">
          <a:xfrm flipH="1">
            <a:off x="4724400" y="24765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666" name="Oval 18">
            <a:extLst>
              <a:ext uri="{FF2B5EF4-FFF2-40B4-BE49-F238E27FC236}">
                <a16:creationId xmlns:a16="http://schemas.microsoft.com/office/drawing/2014/main" id="{5967D784-D1EC-46C6-9DE6-CE862525C2FE}"/>
              </a:ext>
            </a:extLst>
          </p:cNvPr>
          <p:cNvSpPr>
            <a:spLocks noChangeArrowheads="1"/>
          </p:cNvSpPr>
          <p:nvPr/>
        </p:nvSpPr>
        <p:spPr bwMode="auto">
          <a:xfrm>
            <a:off x="4495800" y="25908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12</a:t>
            </a:r>
          </a:p>
        </p:txBody>
      </p:sp>
      <p:sp>
        <p:nvSpPr>
          <p:cNvPr id="155667" name="Oval 19">
            <a:extLst>
              <a:ext uri="{FF2B5EF4-FFF2-40B4-BE49-F238E27FC236}">
                <a16:creationId xmlns:a16="http://schemas.microsoft.com/office/drawing/2014/main" id="{02BAD2D4-D07C-4D0D-8344-002BB15DF872}"/>
              </a:ext>
            </a:extLst>
          </p:cNvPr>
          <p:cNvSpPr>
            <a:spLocks noChangeArrowheads="1"/>
          </p:cNvSpPr>
          <p:nvPr/>
        </p:nvSpPr>
        <p:spPr bwMode="auto">
          <a:xfrm>
            <a:off x="6248400" y="15240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45</a:t>
            </a:r>
          </a:p>
        </p:txBody>
      </p:sp>
      <p:sp>
        <p:nvSpPr>
          <p:cNvPr id="155668" name="Line 20">
            <a:extLst>
              <a:ext uri="{FF2B5EF4-FFF2-40B4-BE49-F238E27FC236}">
                <a16:creationId xmlns:a16="http://schemas.microsoft.com/office/drawing/2014/main" id="{98263374-F03E-4D66-9D16-46613770C3C6}"/>
              </a:ext>
            </a:extLst>
          </p:cNvPr>
          <p:cNvSpPr>
            <a:spLocks noChangeShapeType="1"/>
          </p:cNvSpPr>
          <p:nvPr/>
        </p:nvSpPr>
        <p:spPr bwMode="auto">
          <a:xfrm flipH="1">
            <a:off x="6248400" y="18669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669" name="Oval 21">
            <a:extLst>
              <a:ext uri="{FF2B5EF4-FFF2-40B4-BE49-F238E27FC236}">
                <a16:creationId xmlns:a16="http://schemas.microsoft.com/office/drawing/2014/main" id="{8848CFC7-08C4-433F-9049-2047E586650E}"/>
              </a:ext>
            </a:extLst>
          </p:cNvPr>
          <p:cNvSpPr>
            <a:spLocks noChangeArrowheads="1"/>
          </p:cNvSpPr>
          <p:nvPr/>
        </p:nvSpPr>
        <p:spPr bwMode="auto">
          <a:xfrm>
            <a:off x="6019800" y="19812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39</a:t>
            </a:r>
          </a:p>
        </p:txBody>
      </p:sp>
      <p:sp>
        <p:nvSpPr>
          <p:cNvPr id="155670" name="Line 22">
            <a:extLst>
              <a:ext uri="{FF2B5EF4-FFF2-40B4-BE49-F238E27FC236}">
                <a16:creationId xmlns:a16="http://schemas.microsoft.com/office/drawing/2014/main" id="{AEBC239A-D83C-4661-8297-34FBC91BA1DB}"/>
              </a:ext>
            </a:extLst>
          </p:cNvPr>
          <p:cNvSpPr>
            <a:spLocks noChangeShapeType="1"/>
          </p:cNvSpPr>
          <p:nvPr/>
        </p:nvSpPr>
        <p:spPr bwMode="auto">
          <a:xfrm>
            <a:off x="6477000" y="18669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671" name="Oval 23">
            <a:extLst>
              <a:ext uri="{FF2B5EF4-FFF2-40B4-BE49-F238E27FC236}">
                <a16:creationId xmlns:a16="http://schemas.microsoft.com/office/drawing/2014/main" id="{BFDB44F1-A3F8-49D5-A743-1152DE2FD66C}"/>
              </a:ext>
            </a:extLst>
          </p:cNvPr>
          <p:cNvSpPr>
            <a:spLocks noChangeArrowheads="1"/>
          </p:cNvSpPr>
          <p:nvPr/>
        </p:nvSpPr>
        <p:spPr bwMode="auto">
          <a:xfrm>
            <a:off x="6477000" y="19812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56</a:t>
            </a:r>
          </a:p>
        </p:txBody>
      </p:sp>
      <p:sp>
        <p:nvSpPr>
          <p:cNvPr id="155672" name="Line 24">
            <a:extLst>
              <a:ext uri="{FF2B5EF4-FFF2-40B4-BE49-F238E27FC236}">
                <a16:creationId xmlns:a16="http://schemas.microsoft.com/office/drawing/2014/main" id="{B2D47152-8AE2-4B90-B8D3-0C39360CD912}"/>
              </a:ext>
            </a:extLst>
          </p:cNvPr>
          <p:cNvSpPr>
            <a:spLocks noChangeShapeType="1"/>
          </p:cNvSpPr>
          <p:nvPr/>
        </p:nvSpPr>
        <p:spPr bwMode="auto">
          <a:xfrm flipH="1">
            <a:off x="6019800" y="23241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673" name="Oval 25">
            <a:extLst>
              <a:ext uri="{FF2B5EF4-FFF2-40B4-BE49-F238E27FC236}">
                <a16:creationId xmlns:a16="http://schemas.microsoft.com/office/drawing/2014/main" id="{6D1BA199-E4A7-496A-9B6D-63DA59D2DD8A}"/>
              </a:ext>
            </a:extLst>
          </p:cNvPr>
          <p:cNvSpPr>
            <a:spLocks noChangeArrowheads="1"/>
          </p:cNvSpPr>
          <p:nvPr/>
        </p:nvSpPr>
        <p:spPr bwMode="auto">
          <a:xfrm>
            <a:off x="5791200" y="24384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12</a:t>
            </a:r>
          </a:p>
        </p:txBody>
      </p:sp>
      <p:sp>
        <p:nvSpPr>
          <p:cNvPr id="155674" name="Line 26">
            <a:extLst>
              <a:ext uri="{FF2B5EF4-FFF2-40B4-BE49-F238E27FC236}">
                <a16:creationId xmlns:a16="http://schemas.microsoft.com/office/drawing/2014/main" id="{D2AFCBE5-FD2C-406B-86A6-DE12E2A13472}"/>
              </a:ext>
            </a:extLst>
          </p:cNvPr>
          <p:cNvSpPr>
            <a:spLocks noChangeShapeType="1"/>
          </p:cNvSpPr>
          <p:nvPr/>
        </p:nvSpPr>
        <p:spPr bwMode="auto">
          <a:xfrm>
            <a:off x="6019800" y="27813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675" name="Oval 27">
            <a:extLst>
              <a:ext uri="{FF2B5EF4-FFF2-40B4-BE49-F238E27FC236}">
                <a16:creationId xmlns:a16="http://schemas.microsoft.com/office/drawing/2014/main" id="{DE6EEC50-7362-446C-8329-156A167E18BB}"/>
              </a:ext>
            </a:extLst>
          </p:cNvPr>
          <p:cNvSpPr>
            <a:spLocks noChangeArrowheads="1"/>
          </p:cNvSpPr>
          <p:nvPr/>
        </p:nvSpPr>
        <p:spPr bwMode="auto">
          <a:xfrm>
            <a:off x="6019800" y="28956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34</a:t>
            </a:r>
          </a:p>
        </p:txBody>
      </p:sp>
      <p:sp>
        <p:nvSpPr>
          <p:cNvPr id="155676" name="Oval 28">
            <a:extLst>
              <a:ext uri="{FF2B5EF4-FFF2-40B4-BE49-F238E27FC236}">
                <a16:creationId xmlns:a16="http://schemas.microsoft.com/office/drawing/2014/main" id="{94536B6A-3D2A-4185-8B13-1F4C93B992C9}"/>
              </a:ext>
            </a:extLst>
          </p:cNvPr>
          <p:cNvSpPr>
            <a:spLocks noChangeArrowheads="1"/>
          </p:cNvSpPr>
          <p:nvPr/>
        </p:nvSpPr>
        <p:spPr bwMode="auto">
          <a:xfrm>
            <a:off x="7620000" y="1447800"/>
            <a:ext cx="3429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45</a:t>
            </a:r>
          </a:p>
        </p:txBody>
      </p:sp>
      <p:sp>
        <p:nvSpPr>
          <p:cNvPr id="155677" name="Line 29">
            <a:extLst>
              <a:ext uri="{FF2B5EF4-FFF2-40B4-BE49-F238E27FC236}">
                <a16:creationId xmlns:a16="http://schemas.microsoft.com/office/drawing/2014/main" id="{13D768D5-F827-4BE6-AF48-E2A70B36B966}"/>
              </a:ext>
            </a:extLst>
          </p:cNvPr>
          <p:cNvSpPr>
            <a:spLocks noChangeShapeType="1"/>
          </p:cNvSpPr>
          <p:nvPr/>
        </p:nvSpPr>
        <p:spPr bwMode="auto">
          <a:xfrm flipH="1">
            <a:off x="7620000" y="17907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678" name="Oval 30">
            <a:extLst>
              <a:ext uri="{FF2B5EF4-FFF2-40B4-BE49-F238E27FC236}">
                <a16:creationId xmlns:a16="http://schemas.microsoft.com/office/drawing/2014/main" id="{C4FA9C16-C8C8-4D0A-88E6-28049FE2D69A}"/>
              </a:ext>
            </a:extLst>
          </p:cNvPr>
          <p:cNvSpPr>
            <a:spLocks noChangeArrowheads="1"/>
          </p:cNvSpPr>
          <p:nvPr/>
        </p:nvSpPr>
        <p:spPr bwMode="auto">
          <a:xfrm>
            <a:off x="7391400" y="19050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39</a:t>
            </a:r>
          </a:p>
        </p:txBody>
      </p:sp>
      <p:sp>
        <p:nvSpPr>
          <p:cNvPr id="155679" name="Line 31">
            <a:extLst>
              <a:ext uri="{FF2B5EF4-FFF2-40B4-BE49-F238E27FC236}">
                <a16:creationId xmlns:a16="http://schemas.microsoft.com/office/drawing/2014/main" id="{E41354B0-5890-4856-A6CF-475DDFF3489E}"/>
              </a:ext>
            </a:extLst>
          </p:cNvPr>
          <p:cNvSpPr>
            <a:spLocks noChangeShapeType="1"/>
          </p:cNvSpPr>
          <p:nvPr/>
        </p:nvSpPr>
        <p:spPr bwMode="auto">
          <a:xfrm>
            <a:off x="7848600" y="17907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680" name="Oval 32">
            <a:extLst>
              <a:ext uri="{FF2B5EF4-FFF2-40B4-BE49-F238E27FC236}">
                <a16:creationId xmlns:a16="http://schemas.microsoft.com/office/drawing/2014/main" id="{6284B778-40E5-4B7D-8A19-8CBD7B7F1BD8}"/>
              </a:ext>
            </a:extLst>
          </p:cNvPr>
          <p:cNvSpPr>
            <a:spLocks noChangeArrowheads="1"/>
          </p:cNvSpPr>
          <p:nvPr/>
        </p:nvSpPr>
        <p:spPr bwMode="auto">
          <a:xfrm>
            <a:off x="7848600" y="19050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56</a:t>
            </a:r>
          </a:p>
        </p:txBody>
      </p:sp>
      <p:sp>
        <p:nvSpPr>
          <p:cNvPr id="155681" name="Line 33">
            <a:extLst>
              <a:ext uri="{FF2B5EF4-FFF2-40B4-BE49-F238E27FC236}">
                <a16:creationId xmlns:a16="http://schemas.microsoft.com/office/drawing/2014/main" id="{3797F58A-099B-4D9B-93B8-BF66C3C9864E}"/>
              </a:ext>
            </a:extLst>
          </p:cNvPr>
          <p:cNvSpPr>
            <a:spLocks noChangeShapeType="1"/>
          </p:cNvSpPr>
          <p:nvPr/>
        </p:nvSpPr>
        <p:spPr bwMode="auto">
          <a:xfrm flipH="1">
            <a:off x="7391400" y="22479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682" name="Oval 34">
            <a:extLst>
              <a:ext uri="{FF2B5EF4-FFF2-40B4-BE49-F238E27FC236}">
                <a16:creationId xmlns:a16="http://schemas.microsoft.com/office/drawing/2014/main" id="{60E45156-F7CF-42E1-A842-284254AAB12F}"/>
              </a:ext>
            </a:extLst>
          </p:cNvPr>
          <p:cNvSpPr>
            <a:spLocks noChangeArrowheads="1"/>
          </p:cNvSpPr>
          <p:nvPr/>
        </p:nvSpPr>
        <p:spPr bwMode="auto">
          <a:xfrm>
            <a:off x="7162800" y="23622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12</a:t>
            </a:r>
          </a:p>
        </p:txBody>
      </p:sp>
      <p:sp>
        <p:nvSpPr>
          <p:cNvPr id="155683" name="Line 35">
            <a:extLst>
              <a:ext uri="{FF2B5EF4-FFF2-40B4-BE49-F238E27FC236}">
                <a16:creationId xmlns:a16="http://schemas.microsoft.com/office/drawing/2014/main" id="{00A0EC85-7046-4DEA-8153-F903E011C401}"/>
              </a:ext>
            </a:extLst>
          </p:cNvPr>
          <p:cNvSpPr>
            <a:spLocks noChangeShapeType="1"/>
          </p:cNvSpPr>
          <p:nvPr/>
        </p:nvSpPr>
        <p:spPr bwMode="auto">
          <a:xfrm>
            <a:off x="7391400" y="27051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684" name="Oval 36">
            <a:extLst>
              <a:ext uri="{FF2B5EF4-FFF2-40B4-BE49-F238E27FC236}">
                <a16:creationId xmlns:a16="http://schemas.microsoft.com/office/drawing/2014/main" id="{FB55B57C-1941-4273-82C0-9BCCCCBFCBFB}"/>
              </a:ext>
            </a:extLst>
          </p:cNvPr>
          <p:cNvSpPr>
            <a:spLocks noChangeArrowheads="1"/>
          </p:cNvSpPr>
          <p:nvPr/>
        </p:nvSpPr>
        <p:spPr bwMode="auto">
          <a:xfrm>
            <a:off x="7391400" y="28194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34</a:t>
            </a:r>
          </a:p>
        </p:txBody>
      </p:sp>
      <p:sp>
        <p:nvSpPr>
          <p:cNvPr id="155685" name="Line 37">
            <a:extLst>
              <a:ext uri="{FF2B5EF4-FFF2-40B4-BE49-F238E27FC236}">
                <a16:creationId xmlns:a16="http://schemas.microsoft.com/office/drawing/2014/main" id="{374505D6-E5E8-46DA-8329-5FEF379ABFC0}"/>
              </a:ext>
            </a:extLst>
          </p:cNvPr>
          <p:cNvSpPr>
            <a:spLocks noChangeShapeType="1"/>
          </p:cNvSpPr>
          <p:nvPr/>
        </p:nvSpPr>
        <p:spPr bwMode="auto">
          <a:xfrm>
            <a:off x="8077200" y="22479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686" name="Oval 38">
            <a:extLst>
              <a:ext uri="{FF2B5EF4-FFF2-40B4-BE49-F238E27FC236}">
                <a16:creationId xmlns:a16="http://schemas.microsoft.com/office/drawing/2014/main" id="{EE39E4D7-0FDE-40AB-B73B-0B1BCDD94152}"/>
              </a:ext>
            </a:extLst>
          </p:cNvPr>
          <p:cNvSpPr>
            <a:spLocks noChangeArrowheads="1"/>
          </p:cNvSpPr>
          <p:nvPr/>
        </p:nvSpPr>
        <p:spPr bwMode="auto">
          <a:xfrm>
            <a:off x="8077200" y="23622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78</a:t>
            </a:r>
          </a:p>
        </p:txBody>
      </p:sp>
      <p:sp>
        <p:nvSpPr>
          <p:cNvPr id="155687" name="Oval 39">
            <a:extLst>
              <a:ext uri="{FF2B5EF4-FFF2-40B4-BE49-F238E27FC236}">
                <a16:creationId xmlns:a16="http://schemas.microsoft.com/office/drawing/2014/main" id="{7FA31247-358A-492B-9BA3-B953448F05BD}"/>
              </a:ext>
            </a:extLst>
          </p:cNvPr>
          <p:cNvSpPr>
            <a:spLocks noChangeArrowheads="1"/>
          </p:cNvSpPr>
          <p:nvPr/>
        </p:nvSpPr>
        <p:spPr bwMode="auto">
          <a:xfrm>
            <a:off x="9334500" y="1219200"/>
            <a:ext cx="342900" cy="342900"/>
          </a:xfrm>
          <a:prstGeom prst="ellipse">
            <a:avLst/>
          </a:prstGeom>
          <a:solidFill>
            <a:srgbClr val="EAEAEA"/>
          </a:solidFill>
          <a:ln w="9525">
            <a:solidFill>
              <a:srgbClr val="000000"/>
            </a:solidFill>
            <a:round/>
            <a:headEnd/>
            <a:tailEnd/>
          </a:ln>
        </p:spPr>
        <p:txBody>
          <a:bodyPr/>
          <a:lstStyle/>
          <a:p>
            <a:pPr algn="ctr" defTabSz="914400" eaLnBrk="0" fontAlgn="base" hangingPunct="0">
              <a:spcBef>
                <a:spcPct val="0"/>
              </a:spcBef>
              <a:spcAft>
                <a:spcPct val="0"/>
              </a:spcAft>
            </a:pPr>
            <a:r>
              <a:rPr lang="en-US" altLang="en-US" sz="800">
                <a:solidFill>
                  <a:srgbClr val="000000"/>
                </a:solidFill>
                <a:latin typeface="Arial" panose="020B0604020202020204" pitchFamily="34" charset="0"/>
              </a:rPr>
              <a:t>45</a:t>
            </a:r>
            <a:endParaRPr lang="en-US" altLang="en-US">
              <a:solidFill>
                <a:srgbClr val="000000"/>
              </a:solidFill>
              <a:latin typeface="Arial" panose="020B0604020202020204" pitchFamily="34" charset="0"/>
            </a:endParaRPr>
          </a:p>
        </p:txBody>
      </p:sp>
      <p:sp>
        <p:nvSpPr>
          <p:cNvPr id="155688" name="Line 40">
            <a:extLst>
              <a:ext uri="{FF2B5EF4-FFF2-40B4-BE49-F238E27FC236}">
                <a16:creationId xmlns:a16="http://schemas.microsoft.com/office/drawing/2014/main" id="{E77ED657-E781-488F-94DE-062D873884BC}"/>
              </a:ext>
            </a:extLst>
          </p:cNvPr>
          <p:cNvSpPr>
            <a:spLocks noChangeShapeType="1"/>
          </p:cNvSpPr>
          <p:nvPr/>
        </p:nvSpPr>
        <p:spPr bwMode="auto">
          <a:xfrm flipH="1">
            <a:off x="9334500" y="15621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689" name="Oval 41">
            <a:extLst>
              <a:ext uri="{FF2B5EF4-FFF2-40B4-BE49-F238E27FC236}">
                <a16:creationId xmlns:a16="http://schemas.microsoft.com/office/drawing/2014/main" id="{A896FD20-5F90-445D-B744-A7F0E7BD1943}"/>
              </a:ext>
            </a:extLst>
          </p:cNvPr>
          <p:cNvSpPr>
            <a:spLocks noChangeArrowheads="1"/>
          </p:cNvSpPr>
          <p:nvPr/>
        </p:nvSpPr>
        <p:spPr bwMode="auto">
          <a:xfrm>
            <a:off x="9105900" y="16764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39</a:t>
            </a:r>
          </a:p>
        </p:txBody>
      </p:sp>
      <p:sp>
        <p:nvSpPr>
          <p:cNvPr id="155690" name="Line 42">
            <a:extLst>
              <a:ext uri="{FF2B5EF4-FFF2-40B4-BE49-F238E27FC236}">
                <a16:creationId xmlns:a16="http://schemas.microsoft.com/office/drawing/2014/main" id="{07244AFD-A716-40EE-B8E6-D95FBF79020D}"/>
              </a:ext>
            </a:extLst>
          </p:cNvPr>
          <p:cNvSpPr>
            <a:spLocks noChangeShapeType="1"/>
          </p:cNvSpPr>
          <p:nvPr/>
        </p:nvSpPr>
        <p:spPr bwMode="auto">
          <a:xfrm>
            <a:off x="9563100" y="15621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691" name="Oval 43">
            <a:extLst>
              <a:ext uri="{FF2B5EF4-FFF2-40B4-BE49-F238E27FC236}">
                <a16:creationId xmlns:a16="http://schemas.microsoft.com/office/drawing/2014/main" id="{CA80C2E2-5872-457B-A785-99974E56ECD4}"/>
              </a:ext>
            </a:extLst>
          </p:cNvPr>
          <p:cNvSpPr>
            <a:spLocks noChangeArrowheads="1"/>
          </p:cNvSpPr>
          <p:nvPr/>
        </p:nvSpPr>
        <p:spPr bwMode="auto">
          <a:xfrm>
            <a:off x="9563100" y="16764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56</a:t>
            </a:r>
          </a:p>
        </p:txBody>
      </p:sp>
      <p:sp>
        <p:nvSpPr>
          <p:cNvPr id="155692" name="Line 44">
            <a:extLst>
              <a:ext uri="{FF2B5EF4-FFF2-40B4-BE49-F238E27FC236}">
                <a16:creationId xmlns:a16="http://schemas.microsoft.com/office/drawing/2014/main" id="{8C863ED5-B5FF-47B1-ABA7-94995B27AC2C}"/>
              </a:ext>
            </a:extLst>
          </p:cNvPr>
          <p:cNvSpPr>
            <a:spLocks noChangeShapeType="1"/>
          </p:cNvSpPr>
          <p:nvPr/>
        </p:nvSpPr>
        <p:spPr bwMode="auto">
          <a:xfrm flipH="1">
            <a:off x="9105900" y="20193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693" name="Oval 45">
            <a:extLst>
              <a:ext uri="{FF2B5EF4-FFF2-40B4-BE49-F238E27FC236}">
                <a16:creationId xmlns:a16="http://schemas.microsoft.com/office/drawing/2014/main" id="{99664D14-5359-44BD-B5AE-C64EFF4D4323}"/>
              </a:ext>
            </a:extLst>
          </p:cNvPr>
          <p:cNvSpPr>
            <a:spLocks noChangeArrowheads="1"/>
          </p:cNvSpPr>
          <p:nvPr/>
        </p:nvSpPr>
        <p:spPr bwMode="auto">
          <a:xfrm>
            <a:off x="8877300" y="21336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12</a:t>
            </a:r>
          </a:p>
        </p:txBody>
      </p:sp>
      <p:sp>
        <p:nvSpPr>
          <p:cNvPr id="155694" name="Line 46">
            <a:extLst>
              <a:ext uri="{FF2B5EF4-FFF2-40B4-BE49-F238E27FC236}">
                <a16:creationId xmlns:a16="http://schemas.microsoft.com/office/drawing/2014/main" id="{8A1DD86D-952F-4B01-9F6C-8F605D57AA76}"/>
              </a:ext>
            </a:extLst>
          </p:cNvPr>
          <p:cNvSpPr>
            <a:spLocks noChangeShapeType="1"/>
          </p:cNvSpPr>
          <p:nvPr/>
        </p:nvSpPr>
        <p:spPr bwMode="auto">
          <a:xfrm>
            <a:off x="9105900" y="24765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695" name="Oval 47">
            <a:extLst>
              <a:ext uri="{FF2B5EF4-FFF2-40B4-BE49-F238E27FC236}">
                <a16:creationId xmlns:a16="http://schemas.microsoft.com/office/drawing/2014/main" id="{6FEA084D-8F06-412D-A436-C14322B5D437}"/>
              </a:ext>
            </a:extLst>
          </p:cNvPr>
          <p:cNvSpPr>
            <a:spLocks noChangeArrowheads="1"/>
          </p:cNvSpPr>
          <p:nvPr/>
        </p:nvSpPr>
        <p:spPr bwMode="auto">
          <a:xfrm>
            <a:off x="9105900" y="25908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34</a:t>
            </a:r>
          </a:p>
        </p:txBody>
      </p:sp>
      <p:sp>
        <p:nvSpPr>
          <p:cNvPr id="155696" name="Line 48">
            <a:extLst>
              <a:ext uri="{FF2B5EF4-FFF2-40B4-BE49-F238E27FC236}">
                <a16:creationId xmlns:a16="http://schemas.microsoft.com/office/drawing/2014/main" id="{1E1C0E1C-695E-4F34-89D0-DDD31A755223}"/>
              </a:ext>
            </a:extLst>
          </p:cNvPr>
          <p:cNvSpPr>
            <a:spLocks noChangeShapeType="1"/>
          </p:cNvSpPr>
          <p:nvPr/>
        </p:nvSpPr>
        <p:spPr bwMode="auto">
          <a:xfrm>
            <a:off x="9791700" y="20193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697" name="Oval 49">
            <a:extLst>
              <a:ext uri="{FF2B5EF4-FFF2-40B4-BE49-F238E27FC236}">
                <a16:creationId xmlns:a16="http://schemas.microsoft.com/office/drawing/2014/main" id="{75401653-2D25-4353-953D-69CC20DCBBEE}"/>
              </a:ext>
            </a:extLst>
          </p:cNvPr>
          <p:cNvSpPr>
            <a:spLocks noChangeArrowheads="1"/>
          </p:cNvSpPr>
          <p:nvPr/>
        </p:nvSpPr>
        <p:spPr bwMode="auto">
          <a:xfrm>
            <a:off x="9791700" y="21336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78</a:t>
            </a:r>
          </a:p>
        </p:txBody>
      </p:sp>
      <p:sp>
        <p:nvSpPr>
          <p:cNvPr id="155698" name="Line 50">
            <a:extLst>
              <a:ext uri="{FF2B5EF4-FFF2-40B4-BE49-F238E27FC236}">
                <a16:creationId xmlns:a16="http://schemas.microsoft.com/office/drawing/2014/main" id="{9C3459B0-DFD9-45EF-B2A3-101EC2F2D2D5}"/>
              </a:ext>
            </a:extLst>
          </p:cNvPr>
          <p:cNvSpPr>
            <a:spLocks noChangeShapeType="1"/>
          </p:cNvSpPr>
          <p:nvPr/>
        </p:nvSpPr>
        <p:spPr bwMode="auto">
          <a:xfrm flipH="1">
            <a:off x="9105900" y="29337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699" name="Oval 51">
            <a:extLst>
              <a:ext uri="{FF2B5EF4-FFF2-40B4-BE49-F238E27FC236}">
                <a16:creationId xmlns:a16="http://schemas.microsoft.com/office/drawing/2014/main" id="{7F43F395-B002-41B9-929B-571C1CA9975B}"/>
              </a:ext>
            </a:extLst>
          </p:cNvPr>
          <p:cNvSpPr>
            <a:spLocks noChangeArrowheads="1"/>
          </p:cNvSpPr>
          <p:nvPr/>
        </p:nvSpPr>
        <p:spPr bwMode="auto">
          <a:xfrm>
            <a:off x="8877300" y="30480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32</a:t>
            </a:r>
          </a:p>
        </p:txBody>
      </p:sp>
      <p:sp>
        <p:nvSpPr>
          <p:cNvPr id="155700" name="Oval 52">
            <a:extLst>
              <a:ext uri="{FF2B5EF4-FFF2-40B4-BE49-F238E27FC236}">
                <a16:creationId xmlns:a16="http://schemas.microsoft.com/office/drawing/2014/main" id="{A4B20541-98C9-45DD-B49D-DC76D3B9820F}"/>
              </a:ext>
            </a:extLst>
          </p:cNvPr>
          <p:cNvSpPr>
            <a:spLocks noChangeArrowheads="1"/>
          </p:cNvSpPr>
          <p:nvPr/>
        </p:nvSpPr>
        <p:spPr bwMode="auto">
          <a:xfrm>
            <a:off x="2590800" y="28956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45</a:t>
            </a:r>
          </a:p>
        </p:txBody>
      </p:sp>
      <p:sp>
        <p:nvSpPr>
          <p:cNvPr id="155701" name="Line 53">
            <a:extLst>
              <a:ext uri="{FF2B5EF4-FFF2-40B4-BE49-F238E27FC236}">
                <a16:creationId xmlns:a16="http://schemas.microsoft.com/office/drawing/2014/main" id="{0D2698C3-A2FD-469F-AC00-57D276A49BA6}"/>
              </a:ext>
            </a:extLst>
          </p:cNvPr>
          <p:cNvSpPr>
            <a:spLocks noChangeShapeType="1"/>
          </p:cNvSpPr>
          <p:nvPr/>
        </p:nvSpPr>
        <p:spPr bwMode="auto">
          <a:xfrm flipH="1">
            <a:off x="2590800" y="32385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02" name="Oval 54">
            <a:extLst>
              <a:ext uri="{FF2B5EF4-FFF2-40B4-BE49-F238E27FC236}">
                <a16:creationId xmlns:a16="http://schemas.microsoft.com/office/drawing/2014/main" id="{78782077-7109-40B4-9DF8-424F119AED81}"/>
              </a:ext>
            </a:extLst>
          </p:cNvPr>
          <p:cNvSpPr>
            <a:spLocks noChangeArrowheads="1"/>
          </p:cNvSpPr>
          <p:nvPr/>
        </p:nvSpPr>
        <p:spPr bwMode="auto">
          <a:xfrm>
            <a:off x="2362200" y="33528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39</a:t>
            </a:r>
          </a:p>
        </p:txBody>
      </p:sp>
      <p:sp>
        <p:nvSpPr>
          <p:cNvPr id="155703" name="Line 55">
            <a:extLst>
              <a:ext uri="{FF2B5EF4-FFF2-40B4-BE49-F238E27FC236}">
                <a16:creationId xmlns:a16="http://schemas.microsoft.com/office/drawing/2014/main" id="{834BFF4C-A536-4B3D-971B-43FD34114F19}"/>
              </a:ext>
            </a:extLst>
          </p:cNvPr>
          <p:cNvSpPr>
            <a:spLocks noChangeShapeType="1"/>
          </p:cNvSpPr>
          <p:nvPr/>
        </p:nvSpPr>
        <p:spPr bwMode="auto">
          <a:xfrm>
            <a:off x="2819400" y="32385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04" name="Oval 56">
            <a:extLst>
              <a:ext uri="{FF2B5EF4-FFF2-40B4-BE49-F238E27FC236}">
                <a16:creationId xmlns:a16="http://schemas.microsoft.com/office/drawing/2014/main" id="{7D8845A8-8197-4ECD-B0AD-307ABFEBBFC1}"/>
              </a:ext>
            </a:extLst>
          </p:cNvPr>
          <p:cNvSpPr>
            <a:spLocks noChangeArrowheads="1"/>
          </p:cNvSpPr>
          <p:nvPr/>
        </p:nvSpPr>
        <p:spPr bwMode="auto">
          <a:xfrm>
            <a:off x="2819400" y="33528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56</a:t>
            </a:r>
          </a:p>
        </p:txBody>
      </p:sp>
      <p:sp>
        <p:nvSpPr>
          <p:cNvPr id="155705" name="Line 57">
            <a:extLst>
              <a:ext uri="{FF2B5EF4-FFF2-40B4-BE49-F238E27FC236}">
                <a16:creationId xmlns:a16="http://schemas.microsoft.com/office/drawing/2014/main" id="{CEA3ABBE-6688-42C3-B5FF-188EC3E3072B}"/>
              </a:ext>
            </a:extLst>
          </p:cNvPr>
          <p:cNvSpPr>
            <a:spLocks noChangeShapeType="1"/>
          </p:cNvSpPr>
          <p:nvPr/>
        </p:nvSpPr>
        <p:spPr bwMode="auto">
          <a:xfrm flipH="1">
            <a:off x="2362200" y="36957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06" name="Oval 58">
            <a:extLst>
              <a:ext uri="{FF2B5EF4-FFF2-40B4-BE49-F238E27FC236}">
                <a16:creationId xmlns:a16="http://schemas.microsoft.com/office/drawing/2014/main" id="{84DA015E-F29C-40D5-A1D7-96A4544DDEEF}"/>
              </a:ext>
            </a:extLst>
          </p:cNvPr>
          <p:cNvSpPr>
            <a:spLocks noChangeArrowheads="1"/>
          </p:cNvSpPr>
          <p:nvPr/>
        </p:nvSpPr>
        <p:spPr bwMode="auto">
          <a:xfrm>
            <a:off x="2133600" y="38100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12</a:t>
            </a:r>
          </a:p>
        </p:txBody>
      </p:sp>
      <p:sp>
        <p:nvSpPr>
          <p:cNvPr id="155707" name="Line 59">
            <a:extLst>
              <a:ext uri="{FF2B5EF4-FFF2-40B4-BE49-F238E27FC236}">
                <a16:creationId xmlns:a16="http://schemas.microsoft.com/office/drawing/2014/main" id="{5834CC38-4EB3-426C-B949-A3BDF8648C2C}"/>
              </a:ext>
            </a:extLst>
          </p:cNvPr>
          <p:cNvSpPr>
            <a:spLocks noChangeShapeType="1"/>
          </p:cNvSpPr>
          <p:nvPr/>
        </p:nvSpPr>
        <p:spPr bwMode="auto">
          <a:xfrm>
            <a:off x="2362200" y="41529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08" name="Oval 60">
            <a:extLst>
              <a:ext uri="{FF2B5EF4-FFF2-40B4-BE49-F238E27FC236}">
                <a16:creationId xmlns:a16="http://schemas.microsoft.com/office/drawing/2014/main" id="{B93D64B8-C5F3-43DE-996C-4DC1FF89EE87}"/>
              </a:ext>
            </a:extLst>
          </p:cNvPr>
          <p:cNvSpPr>
            <a:spLocks noChangeArrowheads="1"/>
          </p:cNvSpPr>
          <p:nvPr/>
        </p:nvSpPr>
        <p:spPr bwMode="auto">
          <a:xfrm>
            <a:off x="2362200" y="42672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34</a:t>
            </a:r>
          </a:p>
        </p:txBody>
      </p:sp>
      <p:sp>
        <p:nvSpPr>
          <p:cNvPr id="155709" name="Line 61">
            <a:extLst>
              <a:ext uri="{FF2B5EF4-FFF2-40B4-BE49-F238E27FC236}">
                <a16:creationId xmlns:a16="http://schemas.microsoft.com/office/drawing/2014/main" id="{F669EED3-15C8-41F5-BE74-DABCCAB9ABB1}"/>
              </a:ext>
            </a:extLst>
          </p:cNvPr>
          <p:cNvSpPr>
            <a:spLocks noChangeShapeType="1"/>
          </p:cNvSpPr>
          <p:nvPr/>
        </p:nvSpPr>
        <p:spPr bwMode="auto">
          <a:xfrm>
            <a:off x="3048000" y="36957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10" name="Oval 62">
            <a:extLst>
              <a:ext uri="{FF2B5EF4-FFF2-40B4-BE49-F238E27FC236}">
                <a16:creationId xmlns:a16="http://schemas.microsoft.com/office/drawing/2014/main" id="{F32FF026-36E9-4E19-AD2B-E08FB95C09EE}"/>
              </a:ext>
            </a:extLst>
          </p:cNvPr>
          <p:cNvSpPr>
            <a:spLocks noChangeArrowheads="1"/>
          </p:cNvSpPr>
          <p:nvPr/>
        </p:nvSpPr>
        <p:spPr bwMode="auto">
          <a:xfrm>
            <a:off x="3048000" y="38100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78</a:t>
            </a:r>
          </a:p>
        </p:txBody>
      </p:sp>
      <p:sp>
        <p:nvSpPr>
          <p:cNvPr id="155711" name="Line 63">
            <a:extLst>
              <a:ext uri="{FF2B5EF4-FFF2-40B4-BE49-F238E27FC236}">
                <a16:creationId xmlns:a16="http://schemas.microsoft.com/office/drawing/2014/main" id="{81C689BF-A72F-4458-936A-BAF155992ED7}"/>
              </a:ext>
            </a:extLst>
          </p:cNvPr>
          <p:cNvSpPr>
            <a:spLocks noChangeShapeType="1"/>
          </p:cNvSpPr>
          <p:nvPr/>
        </p:nvSpPr>
        <p:spPr bwMode="auto">
          <a:xfrm flipH="1">
            <a:off x="2362200" y="46101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12" name="Line 64">
            <a:extLst>
              <a:ext uri="{FF2B5EF4-FFF2-40B4-BE49-F238E27FC236}">
                <a16:creationId xmlns:a16="http://schemas.microsoft.com/office/drawing/2014/main" id="{15C4B738-8BDE-4AA8-AFBD-20CE82DB8D74}"/>
              </a:ext>
            </a:extLst>
          </p:cNvPr>
          <p:cNvSpPr>
            <a:spLocks noChangeShapeType="1"/>
          </p:cNvSpPr>
          <p:nvPr/>
        </p:nvSpPr>
        <p:spPr bwMode="auto">
          <a:xfrm flipH="1">
            <a:off x="2133600" y="41529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13" name="Oval 65">
            <a:extLst>
              <a:ext uri="{FF2B5EF4-FFF2-40B4-BE49-F238E27FC236}">
                <a16:creationId xmlns:a16="http://schemas.microsoft.com/office/drawing/2014/main" id="{0329C89A-1434-4474-BE0E-7C8B80205628}"/>
              </a:ext>
            </a:extLst>
          </p:cNvPr>
          <p:cNvSpPr>
            <a:spLocks noChangeArrowheads="1"/>
          </p:cNvSpPr>
          <p:nvPr/>
        </p:nvSpPr>
        <p:spPr bwMode="auto">
          <a:xfrm>
            <a:off x="1905000" y="42672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10</a:t>
            </a:r>
          </a:p>
        </p:txBody>
      </p:sp>
      <p:sp>
        <p:nvSpPr>
          <p:cNvPr id="155714" name="Oval 66">
            <a:extLst>
              <a:ext uri="{FF2B5EF4-FFF2-40B4-BE49-F238E27FC236}">
                <a16:creationId xmlns:a16="http://schemas.microsoft.com/office/drawing/2014/main" id="{B54E904D-AF51-4693-A131-6F99DDD01655}"/>
              </a:ext>
            </a:extLst>
          </p:cNvPr>
          <p:cNvSpPr>
            <a:spLocks noChangeArrowheads="1"/>
          </p:cNvSpPr>
          <p:nvPr/>
        </p:nvSpPr>
        <p:spPr bwMode="auto">
          <a:xfrm>
            <a:off x="2209800" y="48006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32</a:t>
            </a:r>
          </a:p>
        </p:txBody>
      </p:sp>
      <p:sp>
        <p:nvSpPr>
          <p:cNvPr id="155715" name="Oval 67">
            <a:extLst>
              <a:ext uri="{FF2B5EF4-FFF2-40B4-BE49-F238E27FC236}">
                <a16:creationId xmlns:a16="http://schemas.microsoft.com/office/drawing/2014/main" id="{48EE5FEE-0F67-4D85-AB7D-F3A96731CD71}"/>
              </a:ext>
            </a:extLst>
          </p:cNvPr>
          <p:cNvSpPr>
            <a:spLocks noChangeArrowheads="1"/>
          </p:cNvSpPr>
          <p:nvPr/>
        </p:nvSpPr>
        <p:spPr bwMode="auto">
          <a:xfrm>
            <a:off x="4038600" y="33528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45</a:t>
            </a:r>
          </a:p>
        </p:txBody>
      </p:sp>
      <p:sp>
        <p:nvSpPr>
          <p:cNvPr id="155716" name="Line 68">
            <a:extLst>
              <a:ext uri="{FF2B5EF4-FFF2-40B4-BE49-F238E27FC236}">
                <a16:creationId xmlns:a16="http://schemas.microsoft.com/office/drawing/2014/main" id="{2C4253EB-C594-491D-970D-7BF4BD0A5756}"/>
              </a:ext>
            </a:extLst>
          </p:cNvPr>
          <p:cNvSpPr>
            <a:spLocks noChangeShapeType="1"/>
          </p:cNvSpPr>
          <p:nvPr/>
        </p:nvSpPr>
        <p:spPr bwMode="auto">
          <a:xfrm flipH="1">
            <a:off x="4038600" y="36957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17" name="Oval 69">
            <a:extLst>
              <a:ext uri="{FF2B5EF4-FFF2-40B4-BE49-F238E27FC236}">
                <a16:creationId xmlns:a16="http://schemas.microsoft.com/office/drawing/2014/main" id="{FDE5B3AD-1738-4926-B5B1-21A59052B375}"/>
              </a:ext>
            </a:extLst>
          </p:cNvPr>
          <p:cNvSpPr>
            <a:spLocks noChangeArrowheads="1"/>
          </p:cNvSpPr>
          <p:nvPr/>
        </p:nvSpPr>
        <p:spPr bwMode="auto">
          <a:xfrm>
            <a:off x="3810000" y="38100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39</a:t>
            </a:r>
          </a:p>
        </p:txBody>
      </p:sp>
      <p:sp>
        <p:nvSpPr>
          <p:cNvPr id="155718" name="Line 70">
            <a:extLst>
              <a:ext uri="{FF2B5EF4-FFF2-40B4-BE49-F238E27FC236}">
                <a16:creationId xmlns:a16="http://schemas.microsoft.com/office/drawing/2014/main" id="{381FCA89-38B8-47BB-BA36-31899CFAC45A}"/>
              </a:ext>
            </a:extLst>
          </p:cNvPr>
          <p:cNvSpPr>
            <a:spLocks noChangeShapeType="1"/>
          </p:cNvSpPr>
          <p:nvPr/>
        </p:nvSpPr>
        <p:spPr bwMode="auto">
          <a:xfrm>
            <a:off x="4267200" y="36957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19" name="Oval 71">
            <a:extLst>
              <a:ext uri="{FF2B5EF4-FFF2-40B4-BE49-F238E27FC236}">
                <a16:creationId xmlns:a16="http://schemas.microsoft.com/office/drawing/2014/main" id="{871A933F-0365-4485-9818-F5561E54F5DD}"/>
              </a:ext>
            </a:extLst>
          </p:cNvPr>
          <p:cNvSpPr>
            <a:spLocks noChangeArrowheads="1"/>
          </p:cNvSpPr>
          <p:nvPr/>
        </p:nvSpPr>
        <p:spPr bwMode="auto">
          <a:xfrm>
            <a:off x="4267200" y="38100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56</a:t>
            </a:r>
          </a:p>
        </p:txBody>
      </p:sp>
      <p:sp>
        <p:nvSpPr>
          <p:cNvPr id="155720" name="Line 72">
            <a:extLst>
              <a:ext uri="{FF2B5EF4-FFF2-40B4-BE49-F238E27FC236}">
                <a16:creationId xmlns:a16="http://schemas.microsoft.com/office/drawing/2014/main" id="{206D41B9-6C23-469D-B394-9DEE2BD35F28}"/>
              </a:ext>
            </a:extLst>
          </p:cNvPr>
          <p:cNvSpPr>
            <a:spLocks noChangeShapeType="1"/>
          </p:cNvSpPr>
          <p:nvPr/>
        </p:nvSpPr>
        <p:spPr bwMode="auto">
          <a:xfrm flipH="1">
            <a:off x="3810000" y="41529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21" name="Oval 73">
            <a:extLst>
              <a:ext uri="{FF2B5EF4-FFF2-40B4-BE49-F238E27FC236}">
                <a16:creationId xmlns:a16="http://schemas.microsoft.com/office/drawing/2014/main" id="{E5C89B30-CA5C-4C2E-8357-30A76A316DBA}"/>
              </a:ext>
            </a:extLst>
          </p:cNvPr>
          <p:cNvSpPr>
            <a:spLocks noChangeArrowheads="1"/>
          </p:cNvSpPr>
          <p:nvPr/>
        </p:nvSpPr>
        <p:spPr bwMode="auto">
          <a:xfrm>
            <a:off x="3581400" y="42672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12</a:t>
            </a:r>
          </a:p>
        </p:txBody>
      </p:sp>
      <p:sp>
        <p:nvSpPr>
          <p:cNvPr id="155722" name="Line 74">
            <a:extLst>
              <a:ext uri="{FF2B5EF4-FFF2-40B4-BE49-F238E27FC236}">
                <a16:creationId xmlns:a16="http://schemas.microsoft.com/office/drawing/2014/main" id="{C5EA9066-C482-473F-A805-F9D07FCFF28C}"/>
              </a:ext>
            </a:extLst>
          </p:cNvPr>
          <p:cNvSpPr>
            <a:spLocks noChangeShapeType="1"/>
          </p:cNvSpPr>
          <p:nvPr/>
        </p:nvSpPr>
        <p:spPr bwMode="auto">
          <a:xfrm>
            <a:off x="3810000" y="46101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23" name="Oval 75">
            <a:extLst>
              <a:ext uri="{FF2B5EF4-FFF2-40B4-BE49-F238E27FC236}">
                <a16:creationId xmlns:a16="http://schemas.microsoft.com/office/drawing/2014/main" id="{CC3EB0FC-B527-444A-8451-D4D1CF0A6AA4}"/>
              </a:ext>
            </a:extLst>
          </p:cNvPr>
          <p:cNvSpPr>
            <a:spLocks noChangeArrowheads="1"/>
          </p:cNvSpPr>
          <p:nvPr/>
        </p:nvSpPr>
        <p:spPr bwMode="auto">
          <a:xfrm>
            <a:off x="3810000" y="47244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34</a:t>
            </a:r>
          </a:p>
        </p:txBody>
      </p:sp>
      <p:sp>
        <p:nvSpPr>
          <p:cNvPr id="155724" name="Line 76">
            <a:extLst>
              <a:ext uri="{FF2B5EF4-FFF2-40B4-BE49-F238E27FC236}">
                <a16:creationId xmlns:a16="http://schemas.microsoft.com/office/drawing/2014/main" id="{3182F139-586A-484D-9045-5C11C4CFE09B}"/>
              </a:ext>
            </a:extLst>
          </p:cNvPr>
          <p:cNvSpPr>
            <a:spLocks noChangeShapeType="1"/>
          </p:cNvSpPr>
          <p:nvPr/>
        </p:nvSpPr>
        <p:spPr bwMode="auto">
          <a:xfrm>
            <a:off x="4495800" y="41529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25" name="Oval 77">
            <a:extLst>
              <a:ext uri="{FF2B5EF4-FFF2-40B4-BE49-F238E27FC236}">
                <a16:creationId xmlns:a16="http://schemas.microsoft.com/office/drawing/2014/main" id="{58170B2F-E856-435B-A67C-AE391EF767B2}"/>
              </a:ext>
            </a:extLst>
          </p:cNvPr>
          <p:cNvSpPr>
            <a:spLocks noChangeArrowheads="1"/>
          </p:cNvSpPr>
          <p:nvPr/>
        </p:nvSpPr>
        <p:spPr bwMode="auto">
          <a:xfrm>
            <a:off x="4495800" y="42672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78</a:t>
            </a:r>
          </a:p>
        </p:txBody>
      </p:sp>
      <p:sp>
        <p:nvSpPr>
          <p:cNvPr id="155726" name="Line 78">
            <a:extLst>
              <a:ext uri="{FF2B5EF4-FFF2-40B4-BE49-F238E27FC236}">
                <a16:creationId xmlns:a16="http://schemas.microsoft.com/office/drawing/2014/main" id="{E36C9DF9-213A-4EE4-BDC8-071529D3EE58}"/>
              </a:ext>
            </a:extLst>
          </p:cNvPr>
          <p:cNvSpPr>
            <a:spLocks noChangeShapeType="1"/>
          </p:cNvSpPr>
          <p:nvPr/>
        </p:nvSpPr>
        <p:spPr bwMode="auto">
          <a:xfrm flipH="1">
            <a:off x="3810000" y="50673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27" name="Oval 79">
            <a:extLst>
              <a:ext uri="{FF2B5EF4-FFF2-40B4-BE49-F238E27FC236}">
                <a16:creationId xmlns:a16="http://schemas.microsoft.com/office/drawing/2014/main" id="{1E7C18A9-C41C-461E-9058-38027D165DC1}"/>
              </a:ext>
            </a:extLst>
          </p:cNvPr>
          <p:cNvSpPr>
            <a:spLocks noChangeArrowheads="1"/>
          </p:cNvSpPr>
          <p:nvPr/>
        </p:nvSpPr>
        <p:spPr bwMode="auto">
          <a:xfrm>
            <a:off x="3581400" y="51816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32</a:t>
            </a:r>
          </a:p>
        </p:txBody>
      </p:sp>
      <p:sp>
        <p:nvSpPr>
          <p:cNvPr id="155728" name="Line 80">
            <a:extLst>
              <a:ext uri="{FF2B5EF4-FFF2-40B4-BE49-F238E27FC236}">
                <a16:creationId xmlns:a16="http://schemas.microsoft.com/office/drawing/2014/main" id="{5D97DD90-4819-47EE-8873-894E14F3691F}"/>
              </a:ext>
            </a:extLst>
          </p:cNvPr>
          <p:cNvSpPr>
            <a:spLocks noChangeShapeType="1"/>
          </p:cNvSpPr>
          <p:nvPr/>
        </p:nvSpPr>
        <p:spPr bwMode="auto">
          <a:xfrm flipH="1">
            <a:off x="3581400" y="46101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29" name="Oval 81">
            <a:extLst>
              <a:ext uri="{FF2B5EF4-FFF2-40B4-BE49-F238E27FC236}">
                <a16:creationId xmlns:a16="http://schemas.microsoft.com/office/drawing/2014/main" id="{C73D9EB3-E481-48E1-B39A-69CABC6E30E7}"/>
              </a:ext>
            </a:extLst>
          </p:cNvPr>
          <p:cNvSpPr>
            <a:spLocks noChangeArrowheads="1"/>
          </p:cNvSpPr>
          <p:nvPr/>
        </p:nvSpPr>
        <p:spPr bwMode="auto">
          <a:xfrm>
            <a:off x="3352800" y="47244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10</a:t>
            </a:r>
          </a:p>
        </p:txBody>
      </p:sp>
      <p:sp>
        <p:nvSpPr>
          <p:cNvPr id="155730" name="Line 82">
            <a:extLst>
              <a:ext uri="{FF2B5EF4-FFF2-40B4-BE49-F238E27FC236}">
                <a16:creationId xmlns:a16="http://schemas.microsoft.com/office/drawing/2014/main" id="{0C96FE03-D1ED-4034-AA07-1EF91F8385E7}"/>
              </a:ext>
            </a:extLst>
          </p:cNvPr>
          <p:cNvSpPr>
            <a:spLocks noChangeShapeType="1"/>
          </p:cNvSpPr>
          <p:nvPr/>
        </p:nvSpPr>
        <p:spPr bwMode="auto">
          <a:xfrm>
            <a:off x="4724400" y="46101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31" name="Oval 83">
            <a:extLst>
              <a:ext uri="{FF2B5EF4-FFF2-40B4-BE49-F238E27FC236}">
                <a16:creationId xmlns:a16="http://schemas.microsoft.com/office/drawing/2014/main" id="{D08C3579-52FD-4EB0-AF59-F0B19315DE1F}"/>
              </a:ext>
            </a:extLst>
          </p:cNvPr>
          <p:cNvSpPr>
            <a:spLocks noChangeArrowheads="1"/>
          </p:cNvSpPr>
          <p:nvPr/>
        </p:nvSpPr>
        <p:spPr bwMode="auto">
          <a:xfrm>
            <a:off x="4724400" y="47244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89</a:t>
            </a:r>
          </a:p>
        </p:txBody>
      </p:sp>
      <p:sp>
        <p:nvSpPr>
          <p:cNvPr id="155732" name="Line 84">
            <a:extLst>
              <a:ext uri="{FF2B5EF4-FFF2-40B4-BE49-F238E27FC236}">
                <a16:creationId xmlns:a16="http://schemas.microsoft.com/office/drawing/2014/main" id="{026540B4-86E9-4B45-A1D0-E048B2EB81C4}"/>
              </a:ext>
            </a:extLst>
          </p:cNvPr>
          <p:cNvSpPr>
            <a:spLocks noChangeShapeType="1"/>
          </p:cNvSpPr>
          <p:nvPr/>
        </p:nvSpPr>
        <p:spPr bwMode="auto">
          <a:xfrm flipH="1">
            <a:off x="4267200" y="41529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33" name="Oval 85">
            <a:extLst>
              <a:ext uri="{FF2B5EF4-FFF2-40B4-BE49-F238E27FC236}">
                <a16:creationId xmlns:a16="http://schemas.microsoft.com/office/drawing/2014/main" id="{13A3C77D-B1DB-45B5-B2D7-B1F47F57159E}"/>
              </a:ext>
            </a:extLst>
          </p:cNvPr>
          <p:cNvSpPr>
            <a:spLocks noChangeArrowheads="1"/>
          </p:cNvSpPr>
          <p:nvPr/>
        </p:nvSpPr>
        <p:spPr bwMode="auto">
          <a:xfrm>
            <a:off x="4038600" y="42672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54</a:t>
            </a:r>
          </a:p>
        </p:txBody>
      </p:sp>
      <p:sp>
        <p:nvSpPr>
          <p:cNvPr id="155734" name="Oval 86">
            <a:extLst>
              <a:ext uri="{FF2B5EF4-FFF2-40B4-BE49-F238E27FC236}">
                <a16:creationId xmlns:a16="http://schemas.microsoft.com/office/drawing/2014/main" id="{34ED1CCB-F443-42F7-B85B-428E795CFB22}"/>
              </a:ext>
            </a:extLst>
          </p:cNvPr>
          <p:cNvSpPr>
            <a:spLocks noChangeArrowheads="1"/>
          </p:cNvSpPr>
          <p:nvPr/>
        </p:nvSpPr>
        <p:spPr bwMode="auto">
          <a:xfrm>
            <a:off x="6400800" y="35052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45</a:t>
            </a:r>
          </a:p>
        </p:txBody>
      </p:sp>
      <p:sp>
        <p:nvSpPr>
          <p:cNvPr id="155735" name="Line 87">
            <a:extLst>
              <a:ext uri="{FF2B5EF4-FFF2-40B4-BE49-F238E27FC236}">
                <a16:creationId xmlns:a16="http://schemas.microsoft.com/office/drawing/2014/main" id="{978A7506-C311-42EC-8C8C-DC7DB76E6F33}"/>
              </a:ext>
            </a:extLst>
          </p:cNvPr>
          <p:cNvSpPr>
            <a:spLocks noChangeShapeType="1"/>
          </p:cNvSpPr>
          <p:nvPr/>
        </p:nvSpPr>
        <p:spPr bwMode="auto">
          <a:xfrm flipH="1">
            <a:off x="6400800" y="38481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36" name="Oval 88">
            <a:extLst>
              <a:ext uri="{FF2B5EF4-FFF2-40B4-BE49-F238E27FC236}">
                <a16:creationId xmlns:a16="http://schemas.microsoft.com/office/drawing/2014/main" id="{B30DC5D2-D1B0-4030-A4A0-27727D55BF2D}"/>
              </a:ext>
            </a:extLst>
          </p:cNvPr>
          <p:cNvSpPr>
            <a:spLocks noChangeArrowheads="1"/>
          </p:cNvSpPr>
          <p:nvPr/>
        </p:nvSpPr>
        <p:spPr bwMode="auto">
          <a:xfrm>
            <a:off x="6172200" y="39624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39</a:t>
            </a:r>
          </a:p>
        </p:txBody>
      </p:sp>
      <p:sp>
        <p:nvSpPr>
          <p:cNvPr id="155737" name="Line 89">
            <a:extLst>
              <a:ext uri="{FF2B5EF4-FFF2-40B4-BE49-F238E27FC236}">
                <a16:creationId xmlns:a16="http://schemas.microsoft.com/office/drawing/2014/main" id="{126C687B-4E79-4ABF-921C-2D2300B24E94}"/>
              </a:ext>
            </a:extLst>
          </p:cNvPr>
          <p:cNvSpPr>
            <a:spLocks noChangeShapeType="1"/>
          </p:cNvSpPr>
          <p:nvPr/>
        </p:nvSpPr>
        <p:spPr bwMode="auto">
          <a:xfrm>
            <a:off x="6629400" y="38481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38" name="Oval 90">
            <a:extLst>
              <a:ext uri="{FF2B5EF4-FFF2-40B4-BE49-F238E27FC236}">
                <a16:creationId xmlns:a16="http://schemas.microsoft.com/office/drawing/2014/main" id="{23C2BD61-624B-4B8B-8C45-FEEC9EB7E518}"/>
              </a:ext>
            </a:extLst>
          </p:cNvPr>
          <p:cNvSpPr>
            <a:spLocks noChangeArrowheads="1"/>
          </p:cNvSpPr>
          <p:nvPr/>
        </p:nvSpPr>
        <p:spPr bwMode="auto">
          <a:xfrm>
            <a:off x="6629400" y="39624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56</a:t>
            </a:r>
          </a:p>
        </p:txBody>
      </p:sp>
      <p:sp>
        <p:nvSpPr>
          <p:cNvPr id="155739" name="Line 91">
            <a:extLst>
              <a:ext uri="{FF2B5EF4-FFF2-40B4-BE49-F238E27FC236}">
                <a16:creationId xmlns:a16="http://schemas.microsoft.com/office/drawing/2014/main" id="{20282E95-4053-455D-A5CB-683F8C32456C}"/>
              </a:ext>
            </a:extLst>
          </p:cNvPr>
          <p:cNvSpPr>
            <a:spLocks noChangeShapeType="1"/>
          </p:cNvSpPr>
          <p:nvPr/>
        </p:nvSpPr>
        <p:spPr bwMode="auto">
          <a:xfrm flipH="1">
            <a:off x="6172200" y="43053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40" name="Oval 92">
            <a:extLst>
              <a:ext uri="{FF2B5EF4-FFF2-40B4-BE49-F238E27FC236}">
                <a16:creationId xmlns:a16="http://schemas.microsoft.com/office/drawing/2014/main" id="{0E4EC8B9-9239-4498-ADB2-AF5DB640D0D0}"/>
              </a:ext>
            </a:extLst>
          </p:cNvPr>
          <p:cNvSpPr>
            <a:spLocks noChangeArrowheads="1"/>
          </p:cNvSpPr>
          <p:nvPr/>
        </p:nvSpPr>
        <p:spPr bwMode="auto">
          <a:xfrm>
            <a:off x="5943600" y="44196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12</a:t>
            </a:r>
          </a:p>
        </p:txBody>
      </p:sp>
      <p:sp>
        <p:nvSpPr>
          <p:cNvPr id="155741" name="Line 93">
            <a:extLst>
              <a:ext uri="{FF2B5EF4-FFF2-40B4-BE49-F238E27FC236}">
                <a16:creationId xmlns:a16="http://schemas.microsoft.com/office/drawing/2014/main" id="{A9724026-7143-4A4B-A4C1-AFD99ADA7EFA}"/>
              </a:ext>
            </a:extLst>
          </p:cNvPr>
          <p:cNvSpPr>
            <a:spLocks noChangeShapeType="1"/>
          </p:cNvSpPr>
          <p:nvPr/>
        </p:nvSpPr>
        <p:spPr bwMode="auto">
          <a:xfrm>
            <a:off x="6172200" y="47625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42" name="Oval 94">
            <a:extLst>
              <a:ext uri="{FF2B5EF4-FFF2-40B4-BE49-F238E27FC236}">
                <a16:creationId xmlns:a16="http://schemas.microsoft.com/office/drawing/2014/main" id="{2934A974-08D8-4274-A173-50DF3961296F}"/>
              </a:ext>
            </a:extLst>
          </p:cNvPr>
          <p:cNvSpPr>
            <a:spLocks noChangeArrowheads="1"/>
          </p:cNvSpPr>
          <p:nvPr/>
        </p:nvSpPr>
        <p:spPr bwMode="auto">
          <a:xfrm>
            <a:off x="6172200" y="48768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34</a:t>
            </a:r>
          </a:p>
        </p:txBody>
      </p:sp>
      <p:sp>
        <p:nvSpPr>
          <p:cNvPr id="155743" name="Line 95">
            <a:extLst>
              <a:ext uri="{FF2B5EF4-FFF2-40B4-BE49-F238E27FC236}">
                <a16:creationId xmlns:a16="http://schemas.microsoft.com/office/drawing/2014/main" id="{57AB5246-BA0F-49DD-8ED2-66F8BE832869}"/>
              </a:ext>
            </a:extLst>
          </p:cNvPr>
          <p:cNvSpPr>
            <a:spLocks noChangeShapeType="1"/>
          </p:cNvSpPr>
          <p:nvPr/>
        </p:nvSpPr>
        <p:spPr bwMode="auto">
          <a:xfrm>
            <a:off x="6858000" y="43053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44" name="Oval 96">
            <a:extLst>
              <a:ext uri="{FF2B5EF4-FFF2-40B4-BE49-F238E27FC236}">
                <a16:creationId xmlns:a16="http://schemas.microsoft.com/office/drawing/2014/main" id="{B0201089-63E9-4B55-B9B3-38EAA6DD329B}"/>
              </a:ext>
            </a:extLst>
          </p:cNvPr>
          <p:cNvSpPr>
            <a:spLocks noChangeArrowheads="1"/>
          </p:cNvSpPr>
          <p:nvPr/>
        </p:nvSpPr>
        <p:spPr bwMode="auto">
          <a:xfrm>
            <a:off x="6858000" y="44196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78</a:t>
            </a:r>
          </a:p>
        </p:txBody>
      </p:sp>
      <p:sp>
        <p:nvSpPr>
          <p:cNvPr id="155745" name="Line 97">
            <a:extLst>
              <a:ext uri="{FF2B5EF4-FFF2-40B4-BE49-F238E27FC236}">
                <a16:creationId xmlns:a16="http://schemas.microsoft.com/office/drawing/2014/main" id="{DE6B998A-D15E-43F0-BE9D-5CD52D3361EE}"/>
              </a:ext>
            </a:extLst>
          </p:cNvPr>
          <p:cNvSpPr>
            <a:spLocks noChangeShapeType="1"/>
          </p:cNvSpPr>
          <p:nvPr/>
        </p:nvSpPr>
        <p:spPr bwMode="auto">
          <a:xfrm flipH="1">
            <a:off x="6172200" y="52197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46" name="Oval 98">
            <a:extLst>
              <a:ext uri="{FF2B5EF4-FFF2-40B4-BE49-F238E27FC236}">
                <a16:creationId xmlns:a16="http://schemas.microsoft.com/office/drawing/2014/main" id="{A0650DDF-156F-4BB2-B30A-C1507BBB05C3}"/>
              </a:ext>
            </a:extLst>
          </p:cNvPr>
          <p:cNvSpPr>
            <a:spLocks noChangeArrowheads="1"/>
          </p:cNvSpPr>
          <p:nvPr/>
        </p:nvSpPr>
        <p:spPr bwMode="auto">
          <a:xfrm>
            <a:off x="5943600" y="53340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32</a:t>
            </a:r>
          </a:p>
        </p:txBody>
      </p:sp>
      <p:sp>
        <p:nvSpPr>
          <p:cNvPr id="155747" name="Line 99">
            <a:extLst>
              <a:ext uri="{FF2B5EF4-FFF2-40B4-BE49-F238E27FC236}">
                <a16:creationId xmlns:a16="http://schemas.microsoft.com/office/drawing/2014/main" id="{5F4FE27D-59A2-4CED-8373-4F6AC52AB35B}"/>
              </a:ext>
            </a:extLst>
          </p:cNvPr>
          <p:cNvSpPr>
            <a:spLocks noChangeShapeType="1"/>
          </p:cNvSpPr>
          <p:nvPr/>
        </p:nvSpPr>
        <p:spPr bwMode="auto">
          <a:xfrm flipH="1">
            <a:off x="5943600" y="47625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48" name="Oval 100">
            <a:extLst>
              <a:ext uri="{FF2B5EF4-FFF2-40B4-BE49-F238E27FC236}">
                <a16:creationId xmlns:a16="http://schemas.microsoft.com/office/drawing/2014/main" id="{74EABAE5-5526-4859-97D1-FEF70AD4F8B7}"/>
              </a:ext>
            </a:extLst>
          </p:cNvPr>
          <p:cNvSpPr>
            <a:spLocks noChangeArrowheads="1"/>
          </p:cNvSpPr>
          <p:nvPr/>
        </p:nvSpPr>
        <p:spPr bwMode="auto">
          <a:xfrm>
            <a:off x="5715000" y="48768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10</a:t>
            </a:r>
          </a:p>
        </p:txBody>
      </p:sp>
      <p:sp>
        <p:nvSpPr>
          <p:cNvPr id="155749" name="Line 101">
            <a:extLst>
              <a:ext uri="{FF2B5EF4-FFF2-40B4-BE49-F238E27FC236}">
                <a16:creationId xmlns:a16="http://schemas.microsoft.com/office/drawing/2014/main" id="{82D86CA7-198F-4254-9126-050CEFF7C71D}"/>
              </a:ext>
            </a:extLst>
          </p:cNvPr>
          <p:cNvSpPr>
            <a:spLocks noChangeShapeType="1"/>
          </p:cNvSpPr>
          <p:nvPr/>
        </p:nvSpPr>
        <p:spPr bwMode="auto">
          <a:xfrm>
            <a:off x="7086600" y="47625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50" name="Oval 102">
            <a:extLst>
              <a:ext uri="{FF2B5EF4-FFF2-40B4-BE49-F238E27FC236}">
                <a16:creationId xmlns:a16="http://schemas.microsoft.com/office/drawing/2014/main" id="{067C247F-3C3F-438D-82D0-A642BEEC70D1}"/>
              </a:ext>
            </a:extLst>
          </p:cNvPr>
          <p:cNvSpPr>
            <a:spLocks noChangeArrowheads="1"/>
          </p:cNvSpPr>
          <p:nvPr/>
        </p:nvSpPr>
        <p:spPr bwMode="auto">
          <a:xfrm>
            <a:off x="7086600" y="48768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89</a:t>
            </a:r>
          </a:p>
        </p:txBody>
      </p:sp>
      <p:sp>
        <p:nvSpPr>
          <p:cNvPr id="155751" name="Line 103">
            <a:extLst>
              <a:ext uri="{FF2B5EF4-FFF2-40B4-BE49-F238E27FC236}">
                <a16:creationId xmlns:a16="http://schemas.microsoft.com/office/drawing/2014/main" id="{1D0DE98B-6D8C-44C6-93E7-4373D2BD64DF}"/>
              </a:ext>
            </a:extLst>
          </p:cNvPr>
          <p:cNvSpPr>
            <a:spLocks noChangeShapeType="1"/>
          </p:cNvSpPr>
          <p:nvPr/>
        </p:nvSpPr>
        <p:spPr bwMode="auto">
          <a:xfrm flipH="1">
            <a:off x="6629400" y="4305300"/>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52" name="Oval 104">
            <a:extLst>
              <a:ext uri="{FF2B5EF4-FFF2-40B4-BE49-F238E27FC236}">
                <a16:creationId xmlns:a16="http://schemas.microsoft.com/office/drawing/2014/main" id="{0EEAC780-C138-4AF8-970C-B518D67BF5B4}"/>
              </a:ext>
            </a:extLst>
          </p:cNvPr>
          <p:cNvSpPr>
            <a:spLocks noChangeArrowheads="1"/>
          </p:cNvSpPr>
          <p:nvPr/>
        </p:nvSpPr>
        <p:spPr bwMode="auto">
          <a:xfrm>
            <a:off x="6400800" y="4419600"/>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54</a:t>
            </a:r>
          </a:p>
        </p:txBody>
      </p:sp>
      <p:sp>
        <p:nvSpPr>
          <p:cNvPr id="155753" name="Line 105">
            <a:extLst>
              <a:ext uri="{FF2B5EF4-FFF2-40B4-BE49-F238E27FC236}">
                <a16:creationId xmlns:a16="http://schemas.microsoft.com/office/drawing/2014/main" id="{FFAF3731-5BCC-41E3-AC6E-CF3B37AD2450}"/>
              </a:ext>
            </a:extLst>
          </p:cNvPr>
          <p:cNvSpPr>
            <a:spLocks noChangeShapeType="1"/>
          </p:cNvSpPr>
          <p:nvPr/>
        </p:nvSpPr>
        <p:spPr bwMode="auto">
          <a:xfrm flipH="1">
            <a:off x="6858000" y="4746625"/>
            <a:ext cx="152400" cy="1143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IN">
              <a:solidFill>
                <a:srgbClr val="000000"/>
              </a:solidFill>
              <a:latin typeface="Arial" panose="020B0604020202020204" pitchFamily="34" charset="0"/>
            </a:endParaRPr>
          </a:p>
        </p:txBody>
      </p:sp>
      <p:sp>
        <p:nvSpPr>
          <p:cNvPr id="155754" name="Oval 106">
            <a:extLst>
              <a:ext uri="{FF2B5EF4-FFF2-40B4-BE49-F238E27FC236}">
                <a16:creationId xmlns:a16="http://schemas.microsoft.com/office/drawing/2014/main" id="{488722C6-DA26-4694-8EF6-F7A3C446F257}"/>
              </a:ext>
            </a:extLst>
          </p:cNvPr>
          <p:cNvSpPr>
            <a:spLocks noChangeArrowheads="1"/>
          </p:cNvSpPr>
          <p:nvPr/>
        </p:nvSpPr>
        <p:spPr bwMode="auto">
          <a:xfrm>
            <a:off x="6629400" y="4860925"/>
            <a:ext cx="457200" cy="342900"/>
          </a:xfrm>
          <a:prstGeom prst="ellipse">
            <a:avLst/>
          </a:prstGeom>
          <a:solidFill>
            <a:srgbClr val="FFFFCC"/>
          </a:solidFill>
          <a:ln w="9525">
            <a:solidFill>
              <a:srgbClr val="FFFF00"/>
            </a:solidFill>
            <a:round/>
            <a:headEnd/>
            <a:tailEnd/>
          </a:ln>
        </p:spPr>
        <p:txBody>
          <a:bodyPr/>
          <a:lstStyle/>
          <a:p>
            <a:pPr algn="ctr" defTabSz="914400" eaLnBrk="0" fontAlgn="base" hangingPunct="0">
              <a:spcBef>
                <a:spcPct val="0"/>
              </a:spcBef>
              <a:spcAft>
                <a:spcPct val="0"/>
              </a:spcAft>
            </a:pPr>
            <a:r>
              <a:rPr lang="en-US" altLang="en-US" sz="900" b="1">
                <a:solidFill>
                  <a:srgbClr val="993300"/>
                </a:solidFill>
                <a:latin typeface="Arial" panose="020B0604020202020204" pitchFamily="34" charset="0"/>
              </a:rPr>
              <a:t>67</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B8F5-5A05-4E69-8309-2DB318DA638D}"/>
              </a:ext>
            </a:extLst>
          </p:cNvPr>
          <p:cNvSpPr>
            <a:spLocks noGrp="1"/>
          </p:cNvSpPr>
          <p:nvPr>
            <p:ph type="title"/>
          </p:nvPr>
        </p:nvSpPr>
        <p:spPr>
          <a:xfrm>
            <a:off x="1097280" y="286604"/>
            <a:ext cx="10058400" cy="1101930"/>
          </a:xfrm>
        </p:spPr>
        <p:txBody>
          <a:bodyPr>
            <a:normAutofit/>
          </a:bodyPr>
          <a:lstStyle/>
          <a:p>
            <a:r>
              <a:rPr lang="en-US" sz="2800" b="1" dirty="0">
                <a:solidFill>
                  <a:srgbClr val="FF0000"/>
                </a:solidFill>
              </a:rPr>
              <a:t>OPERATIONS ON BINARY SEARCH TREES-Searching for a Node in a </a:t>
            </a:r>
            <a:br>
              <a:rPr lang="en-US" sz="2800" b="1" dirty="0">
                <a:solidFill>
                  <a:srgbClr val="FF0000"/>
                </a:solidFill>
              </a:rPr>
            </a:br>
            <a:r>
              <a:rPr lang="en-US" sz="2800" b="1" dirty="0">
                <a:solidFill>
                  <a:srgbClr val="FF0000"/>
                </a:solidFill>
              </a:rPr>
              <a:t>Binary Search Tree</a:t>
            </a:r>
            <a:endParaRPr lang="en-IN" sz="2800" b="1" dirty="0">
              <a:solidFill>
                <a:srgbClr val="FF0000"/>
              </a:solidFill>
            </a:endParaRPr>
          </a:p>
        </p:txBody>
      </p:sp>
      <p:pic>
        <p:nvPicPr>
          <p:cNvPr id="5" name="Content Placeholder 4">
            <a:extLst>
              <a:ext uri="{FF2B5EF4-FFF2-40B4-BE49-F238E27FC236}">
                <a16:creationId xmlns:a16="http://schemas.microsoft.com/office/drawing/2014/main" id="{0BB9BFF3-663C-403B-BB75-80C21ADFB209}"/>
              </a:ext>
            </a:extLst>
          </p:cNvPr>
          <p:cNvPicPr>
            <a:picLocks noGrp="1" noChangeAspect="1"/>
          </p:cNvPicPr>
          <p:nvPr>
            <p:ph idx="1"/>
          </p:nvPr>
        </p:nvPicPr>
        <p:blipFill>
          <a:blip r:embed="rId2"/>
          <a:stretch>
            <a:fillRect/>
          </a:stretch>
        </p:blipFill>
        <p:spPr>
          <a:xfrm>
            <a:off x="609600" y="1838927"/>
            <a:ext cx="9685867" cy="3630540"/>
          </a:xfrm>
        </p:spPr>
      </p:pic>
    </p:spTree>
    <p:extLst>
      <p:ext uri="{BB962C8B-B14F-4D97-AF65-F5344CB8AC3E}">
        <p14:creationId xmlns:p14="http://schemas.microsoft.com/office/powerpoint/2010/main" val="6448478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659C3416-7805-4049-AF4D-B5C52906C0C5}"/>
              </a:ext>
            </a:extLst>
          </p:cNvPr>
          <p:cNvSpPr>
            <a:spLocks noGrp="1" noChangeArrowheads="1"/>
          </p:cNvSpPr>
          <p:nvPr>
            <p:ph type="title"/>
          </p:nvPr>
        </p:nvSpPr>
        <p:spPr>
          <a:xfrm>
            <a:off x="2667000" y="0"/>
            <a:ext cx="7086600" cy="731838"/>
          </a:xfrm>
        </p:spPr>
        <p:txBody>
          <a:bodyPr>
            <a:normAutofit/>
          </a:bodyPr>
          <a:lstStyle/>
          <a:p>
            <a:r>
              <a:rPr lang="en-US" altLang="en-US" sz="3600" b="1" dirty="0">
                <a:solidFill>
                  <a:srgbClr val="FF0000"/>
                </a:solidFill>
              </a:rPr>
              <a:t>Searching a Value in BST</a:t>
            </a:r>
          </a:p>
        </p:txBody>
      </p:sp>
      <p:sp>
        <p:nvSpPr>
          <p:cNvPr id="156675" name="Rectangle 3">
            <a:extLst>
              <a:ext uri="{FF2B5EF4-FFF2-40B4-BE49-F238E27FC236}">
                <a16:creationId xmlns:a16="http://schemas.microsoft.com/office/drawing/2014/main" id="{F6B055D6-D48B-47F7-A989-3F5C2D41DB7B}"/>
              </a:ext>
            </a:extLst>
          </p:cNvPr>
          <p:cNvSpPr>
            <a:spLocks noGrp="1" noChangeArrowheads="1"/>
          </p:cNvSpPr>
          <p:nvPr>
            <p:ph idx="1"/>
          </p:nvPr>
        </p:nvSpPr>
        <p:spPr>
          <a:xfrm>
            <a:off x="829733" y="914400"/>
            <a:ext cx="9838267" cy="2743200"/>
          </a:xfrm>
        </p:spPr>
        <p:txBody>
          <a:bodyPr/>
          <a:lstStyle/>
          <a:p>
            <a:pPr>
              <a:lnSpc>
                <a:spcPct val="95000"/>
              </a:lnSpc>
            </a:pPr>
            <a:r>
              <a:rPr lang="en-US" altLang="en-US" sz="1800" dirty="0">
                <a:solidFill>
                  <a:schemeClr val="tx1"/>
                </a:solidFill>
              </a:rPr>
              <a:t>The search function is used to find whether a given value is present in the tree or not. The searching process begins at the root node. The function first checks if the binary search tree is empty. If it is, then it means that the value we are searching for is not present in the tree. So, the search algorithm terminates by displaying an appropriate message.</a:t>
            </a:r>
          </a:p>
          <a:p>
            <a:pPr>
              <a:lnSpc>
                <a:spcPct val="95000"/>
              </a:lnSpc>
            </a:pPr>
            <a:r>
              <a:rPr lang="en-US" altLang="en-US" sz="1800" dirty="0">
                <a:solidFill>
                  <a:schemeClr val="tx1"/>
                </a:solidFill>
              </a:rPr>
              <a:t>However, if there are nodes in the tree then the search function checks to see if the key value of the current node is equal to the value to be searched. If not, it checks if the value to be searched for is less than the value of the node, in which case it should be recursively called on the left child node. In case the value is greater than the value of the node, it should be recursively called on the right child node. </a:t>
            </a:r>
          </a:p>
        </p:txBody>
      </p:sp>
      <p:sp>
        <p:nvSpPr>
          <p:cNvPr id="156676" name="AutoShape 4">
            <a:extLst>
              <a:ext uri="{FF2B5EF4-FFF2-40B4-BE49-F238E27FC236}">
                <a16:creationId xmlns:a16="http://schemas.microsoft.com/office/drawing/2014/main" id="{93A950A4-1F0C-4073-B64D-F6AA61497C9C}"/>
              </a:ext>
            </a:extLst>
          </p:cNvPr>
          <p:cNvSpPr>
            <a:spLocks noChangeArrowheads="1"/>
          </p:cNvSpPr>
          <p:nvPr/>
        </p:nvSpPr>
        <p:spPr bwMode="auto">
          <a:xfrm>
            <a:off x="2023533" y="3310467"/>
            <a:ext cx="6477000" cy="2971800"/>
          </a:xfrm>
          <a:prstGeom prst="bevel">
            <a:avLst>
              <a:gd name="adj" fmla="val 12500"/>
            </a:avLst>
          </a:prstGeom>
          <a:solidFill>
            <a:srgbClr val="FFCC99"/>
          </a:solidFill>
          <a:ln w="9525">
            <a:solidFill>
              <a:srgbClr val="000000"/>
            </a:solidFill>
            <a:miter lim="800000"/>
            <a:headEnd/>
            <a:tailEnd/>
          </a:ln>
        </p:spPr>
        <p:txBody>
          <a:bodyPr/>
          <a:lstStyle/>
          <a:p>
            <a:pPr eaLnBrk="0" hangingPunct="0"/>
            <a:r>
              <a:rPr lang="en-US" altLang="en-US" sz="1100" b="1" dirty="0">
                <a:solidFill>
                  <a:srgbClr val="993300"/>
                </a:solidFill>
                <a:latin typeface="Courier New" panose="02070309020205020404" pitchFamily="49" charset="0"/>
              </a:rPr>
              <a:t>Algorithm to search in a BST</a:t>
            </a:r>
          </a:p>
          <a:p>
            <a:pPr eaLnBrk="0" hangingPunct="0"/>
            <a:endParaRPr lang="en-US" altLang="en-US" sz="1100" b="1" dirty="0">
              <a:solidFill>
                <a:srgbClr val="993300"/>
              </a:solidFill>
              <a:latin typeface="Courier New" panose="02070309020205020404" pitchFamily="49" charset="0"/>
            </a:endParaRPr>
          </a:p>
          <a:p>
            <a:pPr eaLnBrk="0" hangingPunct="0"/>
            <a:r>
              <a:rPr lang="en-US" altLang="en-US" sz="1100" b="1" dirty="0">
                <a:solidFill>
                  <a:srgbClr val="993300"/>
                </a:solidFill>
                <a:latin typeface="Courier New" panose="02070309020205020404" pitchFamily="49" charset="0"/>
              </a:rPr>
              <a:t>Step 1: IF TREE-&gt;DATA = VAL OR TREE = NULL, then</a:t>
            </a:r>
          </a:p>
          <a:p>
            <a:pPr eaLnBrk="0" hangingPunct="0"/>
            <a:r>
              <a:rPr lang="en-US" altLang="en-US" sz="1100" b="1" dirty="0">
                <a:solidFill>
                  <a:srgbClr val="993300"/>
                </a:solidFill>
                <a:latin typeface="Courier New" panose="02070309020205020404" pitchFamily="49" charset="0"/>
              </a:rPr>
              <a:t>		Return TREE</a:t>
            </a:r>
          </a:p>
          <a:p>
            <a:pPr eaLnBrk="0" hangingPunct="0"/>
            <a:r>
              <a:rPr lang="en-US" altLang="en-US" sz="1100" b="1" dirty="0">
                <a:solidFill>
                  <a:srgbClr val="993300"/>
                </a:solidFill>
                <a:latin typeface="Courier New" panose="02070309020205020404" pitchFamily="49" charset="0"/>
              </a:rPr>
              <a:t>        ELSE</a:t>
            </a:r>
          </a:p>
          <a:p>
            <a:pPr eaLnBrk="0" hangingPunct="0"/>
            <a:r>
              <a:rPr lang="en-US" altLang="en-US" sz="1100" b="1" dirty="0">
                <a:solidFill>
                  <a:srgbClr val="993300"/>
                </a:solidFill>
                <a:latin typeface="Courier New" panose="02070309020205020404" pitchFamily="49" charset="0"/>
              </a:rPr>
              <a:t>	IF VAL &lt; TREE-&gt;DATA</a:t>
            </a:r>
          </a:p>
          <a:p>
            <a:pPr eaLnBrk="0" hangingPunct="0"/>
            <a:r>
              <a:rPr lang="en-US" altLang="en-US" sz="1100" b="1" dirty="0">
                <a:solidFill>
                  <a:srgbClr val="993300"/>
                </a:solidFill>
                <a:latin typeface="Courier New" panose="02070309020205020404" pitchFamily="49" charset="0"/>
              </a:rPr>
              <a:t>		Return </a:t>
            </a:r>
            <a:r>
              <a:rPr lang="en-US" altLang="en-US" sz="1100" b="1" dirty="0" err="1">
                <a:solidFill>
                  <a:srgbClr val="993300"/>
                </a:solidFill>
                <a:latin typeface="Courier New" panose="02070309020205020404" pitchFamily="49" charset="0"/>
              </a:rPr>
              <a:t>searchElelement</a:t>
            </a:r>
            <a:r>
              <a:rPr lang="en-US" altLang="en-US" sz="1100" b="1" dirty="0">
                <a:solidFill>
                  <a:srgbClr val="993300"/>
                </a:solidFill>
                <a:latin typeface="Courier New" panose="02070309020205020404" pitchFamily="49" charset="0"/>
              </a:rPr>
              <a:t>(TREE-&gt;LEFT, VAL)</a:t>
            </a:r>
          </a:p>
          <a:p>
            <a:pPr eaLnBrk="0" hangingPunct="0"/>
            <a:r>
              <a:rPr lang="en-US" altLang="en-US" sz="1100" b="1" dirty="0">
                <a:solidFill>
                  <a:srgbClr val="993300"/>
                </a:solidFill>
                <a:latin typeface="Courier New" panose="02070309020205020404" pitchFamily="49" charset="0"/>
              </a:rPr>
              <a:t>	ELSE</a:t>
            </a:r>
          </a:p>
          <a:p>
            <a:pPr eaLnBrk="0" hangingPunct="0"/>
            <a:r>
              <a:rPr lang="en-US" altLang="en-US" sz="1100" b="1" dirty="0">
                <a:solidFill>
                  <a:srgbClr val="993300"/>
                </a:solidFill>
                <a:latin typeface="Courier New" panose="02070309020205020404" pitchFamily="49" charset="0"/>
              </a:rPr>
              <a:t>		Return </a:t>
            </a:r>
            <a:r>
              <a:rPr lang="en-US" altLang="en-US" sz="1100" b="1" dirty="0" err="1">
                <a:solidFill>
                  <a:srgbClr val="993300"/>
                </a:solidFill>
                <a:latin typeface="Courier New" panose="02070309020205020404" pitchFamily="49" charset="0"/>
              </a:rPr>
              <a:t>searchElelement</a:t>
            </a:r>
            <a:r>
              <a:rPr lang="en-US" altLang="en-US" sz="1100" b="1" dirty="0">
                <a:solidFill>
                  <a:srgbClr val="993300"/>
                </a:solidFill>
                <a:latin typeface="Courier New" panose="02070309020205020404" pitchFamily="49" charset="0"/>
              </a:rPr>
              <a:t>(TREE-&gt;RIGHT, VAL)</a:t>
            </a:r>
          </a:p>
          <a:p>
            <a:pPr eaLnBrk="0" hangingPunct="0"/>
            <a:r>
              <a:rPr lang="en-US" altLang="en-US" sz="1100" b="1" dirty="0">
                <a:solidFill>
                  <a:srgbClr val="993300"/>
                </a:solidFill>
                <a:latin typeface="Courier New" panose="02070309020205020404" pitchFamily="49" charset="0"/>
              </a:rPr>
              <a:t>		[END OF IF]</a:t>
            </a:r>
          </a:p>
          <a:p>
            <a:pPr eaLnBrk="0" hangingPunct="0"/>
            <a:r>
              <a:rPr lang="en-US" altLang="en-US" sz="1100" b="1" dirty="0">
                <a:solidFill>
                  <a:srgbClr val="993300"/>
                </a:solidFill>
                <a:latin typeface="Courier New" panose="02070309020205020404" pitchFamily="49" charset="0"/>
              </a:rPr>
              <a:t>	[END OF IF]</a:t>
            </a:r>
          </a:p>
          <a:p>
            <a:pPr eaLnBrk="0" hangingPunct="0"/>
            <a:r>
              <a:rPr lang="en-US" altLang="en-US" sz="1100" b="1" dirty="0">
                <a:solidFill>
                  <a:srgbClr val="993300"/>
                </a:solidFill>
                <a:latin typeface="Courier New" panose="02070309020205020404" pitchFamily="49" charset="0"/>
              </a:rPr>
              <a:t>Step 2: End</a:t>
            </a:r>
          </a:p>
          <a:p>
            <a:pPr eaLnBrk="0" hangingPunct="0"/>
            <a:endParaRPr lang="en-US" altLang="en-US" sz="1100" b="1" dirty="0">
              <a:solidFill>
                <a:srgbClr val="993300"/>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34D3B-EB20-457F-B815-ED2611920C6F}"/>
              </a:ext>
            </a:extLst>
          </p:cNvPr>
          <p:cNvSpPr>
            <a:spLocks noGrp="1"/>
          </p:cNvSpPr>
          <p:nvPr>
            <p:ph type="title"/>
          </p:nvPr>
        </p:nvSpPr>
        <p:spPr>
          <a:xfrm>
            <a:off x="1097280" y="286603"/>
            <a:ext cx="10058400" cy="907197"/>
          </a:xfrm>
        </p:spPr>
        <p:txBody>
          <a:bodyPr>
            <a:normAutofit/>
          </a:bodyPr>
          <a:lstStyle/>
          <a:p>
            <a:r>
              <a:rPr lang="en-US" sz="4000" b="1" dirty="0">
                <a:solidFill>
                  <a:srgbClr val="FF0000"/>
                </a:solidFill>
              </a:rPr>
              <a:t>Inserting a New Node in a Binary Search Tree</a:t>
            </a:r>
            <a:endParaRPr lang="en-IN" sz="4000" b="1" dirty="0">
              <a:solidFill>
                <a:srgbClr val="FF0000"/>
              </a:solidFill>
            </a:endParaRPr>
          </a:p>
        </p:txBody>
      </p:sp>
      <p:pic>
        <p:nvPicPr>
          <p:cNvPr id="7" name="Content Placeholder 6">
            <a:extLst>
              <a:ext uri="{FF2B5EF4-FFF2-40B4-BE49-F238E27FC236}">
                <a16:creationId xmlns:a16="http://schemas.microsoft.com/office/drawing/2014/main" id="{FE7B1740-2EC6-44A1-BA71-13E372CCA4BB}"/>
              </a:ext>
            </a:extLst>
          </p:cNvPr>
          <p:cNvPicPr>
            <a:picLocks noGrp="1" noChangeAspect="1"/>
          </p:cNvPicPr>
          <p:nvPr>
            <p:ph idx="1"/>
          </p:nvPr>
        </p:nvPicPr>
        <p:blipFill>
          <a:blip r:embed="rId2"/>
          <a:stretch>
            <a:fillRect/>
          </a:stretch>
        </p:blipFill>
        <p:spPr>
          <a:xfrm>
            <a:off x="1642533" y="1846263"/>
            <a:ext cx="8178800" cy="4022725"/>
          </a:xfrm>
        </p:spPr>
      </p:pic>
    </p:spTree>
    <p:extLst>
      <p:ext uri="{BB962C8B-B14F-4D97-AF65-F5344CB8AC3E}">
        <p14:creationId xmlns:p14="http://schemas.microsoft.com/office/powerpoint/2010/main" val="25511348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00AE56BB-38F1-426D-878C-FF293C9A40A0}"/>
              </a:ext>
            </a:extLst>
          </p:cNvPr>
          <p:cNvSpPr>
            <a:spLocks noGrp="1" noChangeArrowheads="1"/>
          </p:cNvSpPr>
          <p:nvPr>
            <p:ph type="title"/>
          </p:nvPr>
        </p:nvSpPr>
        <p:spPr>
          <a:xfrm>
            <a:off x="1244600" y="457200"/>
            <a:ext cx="8432800" cy="731838"/>
          </a:xfrm>
        </p:spPr>
        <p:txBody>
          <a:bodyPr/>
          <a:lstStyle/>
          <a:p>
            <a:r>
              <a:rPr lang="en-US" altLang="en-US" b="1" dirty="0">
                <a:solidFill>
                  <a:srgbClr val="FF0000"/>
                </a:solidFill>
              </a:rPr>
              <a:t>Insertion in a BST</a:t>
            </a:r>
          </a:p>
        </p:txBody>
      </p:sp>
      <p:sp>
        <p:nvSpPr>
          <p:cNvPr id="157699" name="AutoShape 3">
            <a:extLst>
              <a:ext uri="{FF2B5EF4-FFF2-40B4-BE49-F238E27FC236}">
                <a16:creationId xmlns:a16="http://schemas.microsoft.com/office/drawing/2014/main" id="{76ED3547-F188-4649-83FD-82A1B6243AC9}"/>
              </a:ext>
            </a:extLst>
          </p:cNvPr>
          <p:cNvSpPr>
            <a:spLocks noChangeArrowheads="1"/>
          </p:cNvSpPr>
          <p:nvPr/>
        </p:nvSpPr>
        <p:spPr bwMode="auto">
          <a:xfrm>
            <a:off x="863600" y="2040466"/>
            <a:ext cx="8432800" cy="3970867"/>
          </a:xfrm>
          <a:prstGeom prst="bevel">
            <a:avLst>
              <a:gd name="adj" fmla="val 12500"/>
            </a:avLst>
          </a:prstGeom>
          <a:solidFill>
            <a:srgbClr val="FFCC99"/>
          </a:solidFill>
          <a:ln w="9525">
            <a:solidFill>
              <a:srgbClr val="000000"/>
            </a:solidFill>
            <a:miter lim="800000"/>
            <a:headEnd/>
            <a:tailEnd/>
          </a:ln>
        </p:spPr>
        <p:txBody>
          <a:bodyPr/>
          <a:lstStyle/>
          <a:p>
            <a:pPr eaLnBrk="0" hangingPunct="0"/>
            <a:r>
              <a:rPr lang="en-US" altLang="en-US" sz="1200" b="1" dirty="0">
                <a:solidFill>
                  <a:srgbClr val="CC3300"/>
                </a:solidFill>
                <a:latin typeface="Courier New" panose="02070309020205020404" pitchFamily="49" charset="0"/>
              </a:rPr>
              <a:t>Algorithm to insert a value in the binary search tree-</a:t>
            </a:r>
          </a:p>
          <a:p>
            <a:pPr eaLnBrk="0" hangingPunct="0"/>
            <a:endParaRPr lang="en-US" altLang="en-US" sz="1200" b="1" dirty="0">
              <a:solidFill>
                <a:srgbClr val="CC3300"/>
              </a:solidFill>
              <a:latin typeface="Courier New" panose="02070309020205020404" pitchFamily="49" charset="0"/>
            </a:endParaRPr>
          </a:p>
          <a:p>
            <a:pPr eaLnBrk="0" hangingPunct="0"/>
            <a:r>
              <a:rPr lang="en-US" altLang="en-US" sz="1200" b="1" dirty="0">
                <a:solidFill>
                  <a:srgbClr val="CC3300"/>
                </a:solidFill>
                <a:latin typeface="Courier New" panose="02070309020205020404" pitchFamily="49" charset="0"/>
              </a:rPr>
              <a:t>Step 1: IF TREE = NULL, then  </a:t>
            </a:r>
          </a:p>
          <a:p>
            <a:pPr lvl="1" eaLnBrk="0" hangingPunct="0"/>
            <a:r>
              <a:rPr lang="en-US" altLang="en-US" sz="1200" b="1" dirty="0">
                <a:solidFill>
                  <a:srgbClr val="CC3300"/>
                </a:solidFill>
                <a:latin typeface="Courier New" panose="02070309020205020404" pitchFamily="49" charset="0"/>
              </a:rPr>
              <a:t>     Allocate memory for TREE</a:t>
            </a:r>
          </a:p>
          <a:p>
            <a:pPr eaLnBrk="0" hangingPunct="0"/>
            <a:r>
              <a:rPr lang="en-US" altLang="en-US" sz="1200" b="1" dirty="0">
                <a:solidFill>
                  <a:srgbClr val="CC3300"/>
                </a:solidFill>
                <a:latin typeface="Courier New" panose="02070309020205020404" pitchFamily="49" charset="0"/>
              </a:rPr>
              <a:t>          SET TREE-&gt;DATA = VAL</a:t>
            </a:r>
          </a:p>
          <a:p>
            <a:pPr lvl="1" eaLnBrk="0" hangingPunct="0"/>
            <a:r>
              <a:rPr lang="en-US" altLang="en-US" sz="1200" b="1" dirty="0">
                <a:solidFill>
                  <a:srgbClr val="CC3300"/>
                </a:solidFill>
                <a:latin typeface="Courier New" panose="02070309020205020404" pitchFamily="49" charset="0"/>
              </a:rPr>
              <a:t>    SET TREE-&gt;LEFT = TREE -&gt;RIGHT = NULL</a:t>
            </a:r>
          </a:p>
          <a:p>
            <a:pPr eaLnBrk="0" hangingPunct="0"/>
            <a:r>
              <a:rPr lang="en-US" altLang="en-US" sz="1200" b="1" dirty="0">
                <a:solidFill>
                  <a:srgbClr val="CC3300"/>
                </a:solidFill>
                <a:latin typeface="Courier New" panose="02070309020205020404" pitchFamily="49" charset="0"/>
              </a:rPr>
              <a:t>      ELSE </a:t>
            </a:r>
          </a:p>
          <a:p>
            <a:pPr lvl="1" eaLnBrk="0" hangingPunct="0"/>
            <a:r>
              <a:rPr lang="en-US" altLang="en-US" sz="1200" b="1" dirty="0">
                <a:solidFill>
                  <a:srgbClr val="CC3300"/>
                </a:solidFill>
                <a:latin typeface="Courier New" panose="02070309020205020404" pitchFamily="49" charset="0"/>
              </a:rPr>
              <a:t>    IF VAL &lt; TREE-&gt;DATA</a:t>
            </a:r>
          </a:p>
          <a:p>
            <a:pPr lvl="1" eaLnBrk="0" hangingPunct="0"/>
            <a:r>
              <a:rPr lang="en-US" altLang="en-US" sz="1200" b="1" dirty="0">
                <a:solidFill>
                  <a:srgbClr val="CC3300"/>
                </a:solidFill>
                <a:latin typeface="Courier New" panose="02070309020205020404" pitchFamily="49" charset="0"/>
              </a:rPr>
              <a:t>	   Insert(TREE-&gt;LEFT, VAL)</a:t>
            </a:r>
          </a:p>
          <a:p>
            <a:pPr lvl="1" eaLnBrk="0" hangingPunct="0"/>
            <a:r>
              <a:rPr lang="en-US" altLang="en-US" sz="1200" b="1" dirty="0">
                <a:solidFill>
                  <a:srgbClr val="CC3300"/>
                </a:solidFill>
                <a:latin typeface="Courier New" panose="02070309020205020404" pitchFamily="49" charset="0"/>
              </a:rPr>
              <a:t>    ELSE</a:t>
            </a:r>
          </a:p>
          <a:p>
            <a:pPr lvl="1" eaLnBrk="0" hangingPunct="0"/>
            <a:r>
              <a:rPr lang="en-US" altLang="en-US" sz="1200" b="1" dirty="0">
                <a:solidFill>
                  <a:srgbClr val="CC3300"/>
                </a:solidFill>
                <a:latin typeface="Courier New" panose="02070309020205020404" pitchFamily="49" charset="0"/>
              </a:rPr>
              <a:t>	Insert(TREE-&gt;RIGHT, VAL)</a:t>
            </a:r>
          </a:p>
          <a:p>
            <a:pPr eaLnBrk="0" hangingPunct="0"/>
            <a:r>
              <a:rPr lang="en-US" altLang="en-US" sz="1200" b="1" dirty="0">
                <a:solidFill>
                  <a:srgbClr val="CC3300"/>
                </a:solidFill>
                <a:latin typeface="Courier New" panose="02070309020205020404" pitchFamily="49" charset="0"/>
              </a:rPr>
              <a:t>         [END OF IF]</a:t>
            </a:r>
          </a:p>
          <a:p>
            <a:pPr eaLnBrk="0" hangingPunct="0"/>
            <a:r>
              <a:rPr lang="en-US" altLang="en-US" sz="1200" b="1" dirty="0">
                <a:solidFill>
                  <a:srgbClr val="CC3300"/>
                </a:solidFill>
                <a:latin typeface="Courier New" panose="02070309020205020404" pitchFamily="49" charset="0"/>
              </a:rPr>
              <a:t>      [END OF IF]</a:t>
            </a:r>
          </a:p>
          <a:p>
            <a:pPr eaLnBrk="0" hangingPunct="0"/>
            <a:r>
              <a:rPr lang="en-US" altLang="en-US" sz="1200" b="1" dirty="0">
                <a:solidFill>
                  <a:srgbClr val="CC3300"/>
                </a:solidFill>
                <a:latin typeface="Courier New" panose="02070309020205020404" pitchFamily="49" charset="0"/>
              </a:rPr>
              <a:t>Step 2: End</a:t>
            </a:r>
          </a:p>
          <a:p>
            <a:pPr eaLnBrk="0" hangingPunct="0"/>
            <a:endParaRPr lang="en-US" altLang="en-US" sz="1200" b="1" dirty="0">
              <a:solidFill>
                <a:srgbClr val="CC3300"/>
              </a:solidFill>
              <a:latin typeface="Courier New" panose="02070309020205020404" pitchFamily="49" charset="0"/>
            </a:endParaRPr>
          </a:p>
          <a:p>
            <a:pPr eaLnBrk="0" hangingPunct="0"/>
            <a:endParaRPr lang="en-US" altLang="en-US" sz="1200" b="1" dirty="0">
              <a:solidFill>
                <a:srgbClr val="CC3300"/>
              </a:solidFill>
              <a:latin typeface="Courier New" panose="02070309020205020404" pitchFamily="49" charset="0"/>
            </a:endParaRPr>
          </a:p>
          <a:p>
            <a:pPr eaLnBrk="0" hangingPunct="0"/>
            <a:r>
              <a:rPr lang="en-US" altLang="en-US" sz="1000" dirty="0">
                <a:latin typeface="Courier New" panose="02070309020205020404" pitchFamily="49" charset="0"/>
              </a:rPr>
              <a:t>		</a:t>
            </a:r>
          </a:p>
          <a:p>
            <a:pPr eaLnBrk="0" hangingPunct="0"/>
            <a:endParaRPr lang="en-US" alt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A8E1C1C2-8FD5-4946-8E81-A8DA3B7D4227}"/>
              </a:ext>
            </a:extLst>
          </p:cNvPr>
          <p:cNvSpPr>
            <a:spLocks noGrp="1" noChangeArrowheads="1"/>
          </p:cNvSpPr>
          <p:nvPr>
            <p:ph type="title"/>
          </p:nvPr>
        </p:nvSpPr>
        <p:spPr>
          <a:xfrm>
            <a:off x="1097280" y="286603"/>
            <a:ext cx="10058400" cy="615299"/>
          </a:xfrm>
        </p:spPr>
        <p:txBody>
          <a:bodyPr>
            <a:normAutofit fontScale="90000"/>
          </a:bodyPr>
          <a:lstStyle/>
          <a:p>
            <a:r>
              <a:rPr lang="en-US" altLang="en-US" b="1" dirty="0">
                <a:solidFill>
                  <a:srgbClr val="FF0000"/>
                </a:solidFill>
              </a:rPr>
              <a:t>Deletion from a BST</a:t>
            </a:r>
          </a:p>
        </p:txBody>
      </p:sp>
      <p:sp>
        <p:nvSpPr>
          <p:cNvPr id="158723" name="Rectangle 3">
            <a:extLst>
              <a:ext uri="{FF2B5EF4-FFF2-40B4-BE49-F238E27FC236}">
                <a16:creationId xmlns:a16="http://schemas.microsoft.com/office/drawing/2014/main" id="{417386AC-2F56-45D8-9A31-4655CA45D6C8}"/>
              </a:ext>
            </a:extLst>
          </p:cNvPr>
          <p:cNvSpPr>
            <a:spLocks noGrp="1" noChangeArrowheads="1"/>
          </p:cNvSpPr>
          <p:nvPr>
            <p:ph type="body" idx="1"/>
          </p:nvPr>
        </p:nvSpPr>
        <p:spPr>
          <a:xfrm>
            <a:off x="1097280" y="1032935"/>
            <a:ext cx="9265920" cy="5093230"/>
          </a:xfrm>
        </p:spPr>
        <p:txBody>
          <a:bodyPr/>
          <a:lstStyle/>
          <a:p>
            <a:pPr>
              <a:lnSpc>
                <a:spcPct val="90000"/>
              </a:lnSpc>
            </a:pPr>
            <a:r>
              <a:rPr lang="en-US" altLang="en-US" sz="1800" b="1" dirty="0">
                <a:solidFill>
                  <a:schemeClr val="tx1"/>
                </a:solidFill>
              </a:rPr>
              <a:t>The delete function deletes a node from the binary search tree. However, utmost care should be taken that the properties of the binary search tree does not get violated and nodes are not lost in the process. The deletion of a node can be done in any of the three cases</a:t>
            </a:r>
            <a:r>
              <a:rPr lang="en-US" altLang="en-US" sz="1800" b="1" dirty="0">
                <a:solidFill>
                  <a:srgbClr val="FFFF00"/>
                </a:solidFill>
              </a:rPr>
              <a:t>. </a:t>
            </a:r>
          </a:p>
          <a:p>
            <a:pPr>
              <a:lnSpc>
                <a:spcPct val="90000"/>
              </a:lnSpc>
            </a:pPr>
            <a:r>
              <a:rPr lang="en-US" altLang="en-US" sz="1800" b="1" i="1" dirty="0">
                <a:solidFill>
                  <a:srgbClr val="FF9900"/>
                </a:solidFill>
              </a:rPr>
              <a:t>Case 1:</a:t>
            </a:r>
            <a:r>
              <a:rPr lang="en-US" altLang="en-US" sz="1800" b="1" dirty="0">
                <a:solidFill>
                  <a:srgbClr val="FF9900"/>
                </a:solidFill>
              </a:rPr>
              <a:t> Deleting a node that has no children. </a:t>
            </a:r>
          </a:p>
        </p:txBody>
      </p:sp>
      <p:grpSp>
        <p:nvGrpSpPr>
          <p:cNvPr id="158724" name="Group 4">
            <a:extLst>
              <a:ext uri="{FF2B5EF4-FFF2-40B4-BE49-F238E27FC236}">
                <a16:creationId xmlns:a16="http://schemas.microsoft.com/office/drawing/2014/main" id="{B187B992-C895-4957-BF89-BB466BF31E07}"/>
              </a:ext>
            </a:extLst>
          </p:cNvPr>
          <p:cNvGrpSpPr>
            <a:grpSpLocks/>
          </p:cNvGrpSpPr>
          <p:nvPr/>
        </p:nvGrpSpPr>
        <p:grpSpPr bwMode="auto">
          <a:xfrm>
            <a:off x="897467" y="3208867"/>
            <a:ext cx="8669866" cy="2616199"/>
            <a:chOff x="744" y="2208"/>
            <a:chExt cx="3096" cy="1079"/>
          </a:xfrm>
        </p:grpSpPr>
        <p:sp>
          <p:nvSpPr>
            <p:cNvPr id="158725" name="Oval 5">
              <a:extLst>
                <a:ext uri="{FF2B5EF4-FFF2-40B4-BE49-F238E27FC236}">
                  <a16:creationId xmlns:a16="http://schemas.microsoft.com/office/drawing/2014/main" id="{E47A7B58-1D78-46F8-95BB-18EE3AF5B797}"/>
                </a:ext>
              </a:extLst>
            </p:cNvPr>
            <p:cNvSpPr>
              <a:spLocks noChangeArrowheads="1"/>
            </p:cNvSpPr>
            <p:nvPr/>
          </p:nvSpPr>
          <p:spPr bwMode="auto">
            <a:xfrm>
              <a:off x="888" y="2208"/>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rPr>
                <a:t>45</a:t>
              </a:r>
            </a:p>
          </p:txBody>
        </p:sp>
        <p:sp>
          <p:nvSpPr>
            <p:cNvPr id="158726" name="Line 6">
              <a:extLst>
                <a:ext uri="{FF2B5EF4-FFF2-40B4-BE49-F238E27FC236}">
                  <a16:creationId xmlns:a16="http://schemas.microsoft.com/office/drawing/2014/main" id="{E1F62B77-1F88-4B60-BE97-B6822DA0A2F1}"/>
                </a:ext>
              </a:extLst>
            </p:cNvPr>
            <p:cNvSpPr>
              <a:spLocks noChangeShapeType="1"/>
            </p:cNvSpPr>
            <p:nvPr/>
          </p:nvSpPr>
          <p:spPr bwMode="auto">
            <a:xfrm flipH="1">
              <a:off x="888" y="2424"/>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FFFF00"/>
                </a:highlight>
              </a:endParaRPr>
            </a:p>
          </p:txBody>
        </p:sp>
        <p:sp>
          <p:nvSpPr>
            <p:cNvPr id="158727" name="Oval 7">
              <a:extLst>
                <a:ext uri="{FF2B5EF4-FFF2-40B4-BE49-F238E27FC236}">
                  <a16:creationId xmlns:a16="http://schemas.microsoft.com/office/drawing/2014/main" id="{05073F0A-7024-4FCF-8AD7-F5A86FEAF2EE}"/>
                </a:ext>
              </a:extLst>
            </p:cNvPr>
            <p:cNvSpPr>
              <a:spLocks noChangeArrowheads="1"/>
            </p:cNvSpPr>
            <p:nvPr/>
          </p:nvSpPr>
          <p:spPr bwMode="auto">
            <a:xfrm>
              <a:off x="744" y="2496"/>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FFFF00"/>
                  </a:highlight>
                </a:rPr>
                <a:t>39</a:t>
              </a:r>
            </a:p>
          </p:txBody>
        </p:sp>
        <p:sp>
          <p:nvSpPr>
            <p:cNvPr id="158728" name="Line 8">
              <a:extLst>
                <a:ext uri="{FF2B5EF4-FFF2-40B4-BE49-F238E27FC236}">
                  <a16:creationId xmlns:a16="http://schemas.microsoft.com/office/drawing/2014/main" id="{1A8A6B28-615F-4913-AFE3-B1D8B694701A}"/>
                </a:ext>
              </a:extLst>
            </p:cNvPr>
            <p:cNvSpPr>
              <a:spLocks noChangeShapeType="1"/>
            </p:cNvSpPr>
            <p:nvPr/>
          </p:nvSpPr>
          <p:spPr bwMode="auto">
            <a:xfrm>
              <a:off x="1032" y="2424"/>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FFFF00"/>
                </a:highlight>
              </a:endParaRPr>
            </a:p>
          </p:txBody>
        </p:sp>
        <p:sp>
          <p:nvSpPr>
            <p:cNvPr id="158729" name="Oval 9">
              <a:extLst>
                <a:ext uri="{FF2B5EF4-FFF2-40B4-BE49-F238E27FC236}">
                  <a16:creationId xmlns:a16="http://schemas.microsoft.com/office/drawing/2014/main" id="{93C403CE-9AB1-4375-BA8C-A3FA9DB952C2}"/>
                </a:ext>
              </a:extLst>
            </p:cNvPr>
            <p:cNvSpPr>
              <a:spLocks noChangeArrowheads="1"/>
            </p:cNvSpPr>
            <p:nvPr/>
          </p:nvSpPr>
          <p:spPr bwMode="auto">
            <a:xfrm>
              <a:off x="1032" y="2496"/>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FFFF00"/>
                  </a:highlight>
                </a:rPr>
                <a:t>56</a:t>
              </a:r>
            </a:p>
          </p:txBody>
        </p:sp>
        <p:sp>
          <p:nvSpPr>
            <p:cNvPr id="158730" name="Line 10">
              <a:extLst>
                <a:ext uri="{FF2B5EF4-FFF2-40B4-BE49-F238E27FC236}">
                  <a16:creationId xmlns:a16="http://schemas.microsoft.com/office/drawing/2014/main" id="{68DF46EF-9A36-49CF-AF3B-0B44792C92B3}"/>
                </a:ext>
              </a:extLst>
            </p:cNvPr>
            <p:cNvSpPr>
              <a:spLocks noChangeShapeType="1"/>
            </p:cNvSpPr>
            <p:nvPr/>
          </p:nvSpPr>
          <p:spPr bwMode="auto">
            <a:xfrm>
              <a:off x="1176" y="2712"/>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FFFF00"/>
                </a:highlight>
              </a:endParaRPr>
            </a:p>
          </p:txBody>
        </p:sp>
        <p:sp>
          <p:nvSpPr>
            <p:cNvPr id="158731" name="Oval 11">
              <a:extLst>
                <a:ext uri="{FF2B5EF4-FFF2-40B4-BE49-F238E27FC236}">
                  <a16:creationId xmlns:a16="http://schemas.microsoft.com/office/drawing/2014/main" id="{6E919B79-61D2-49A8-A2D2-0FB0B83BBABE}"/>
                </a:ext>
              </a:extLst>
            </p:cNvPr>
            <p:cNvSpPr>
              <a:spLocks noChangeArrowheads="1"/>
            </p:cNvSpPr>
            <p:nvPr/>
          </p:nvSpPr>
          <p:spPr bwMode="auto">
            <a:xfrm>
              <a:off x="1176" y="2784"/>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FFFF00"/>
                  </a:highlight>
                </a:rPr>
                <a:t>78</a:t>
              </a:r>
            </a:p>
          </p:txBody>
        </p:sp>
        <p:sp>
          <p:nvSpPr>
            <p:cNvPr id="158732" name="Line 12">
              <a:extLst>
                <a:ext uri="{FF2B5EF4-FFF2-40B4-BE49-F238E27FC236}">
                  <a16:creationId xmlns:a16="http://schemas.microsoft.com/office/drawing/2014/main" id="{2060ABEE-1518-41AF-B7B4-247CEBC1E8FB}"/>
                </a:ext>
              </a:extLst>
            </p:cNvPr>
            <p:cNvSpPr>
              <a:spLocks noChangeShapeType="1"/>
            </p:cNvSpPr>
            <p:nvPr/>
          </p:nvSpPr>
          <p:spPr bwMode="auto">
            <a:xfrm flipH="1">
              <a:off x="1032" y="2712"/>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FFFF00"/>
                </a:highlight>
              </a:endParaRPr>
            </a:p>
          </p:txBody>
        </p:sp>
        <p:sp>
          <p:nvSpPr>
            <p:cNvPr id="158733" name="Oval 13">
              <a:extLst>
                <a:ext uri="{FF2B5EF4-FFF2-40B4-BE49-F238E27FC236}">
                  <a16:creationId xmlns:a16="http://schemas.microsoft.com/office/drawing/2014/main" id="{96D2EB13-C52C-44B7-B37A-DFBDB685C125}"/>
                </a:ext>
              </a:extLst>
            </p:cNvPr>
            <p:cNvSpPr>
              <a:spLocks noChangeArrowheads="1"/>
            </p:cNvSpPr>
            <p:nvPr/>
          </p:nvSpPr>
          <p:spPr bwMode="auto">
            <a:xfrm>
              <a:off x="888" y="2784"/>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FFFF00"/>
                  </a:highlight>
                </a:rPr>
                <a:t>54</a:t>
              </a:r>
            </a:p>
          </p:txBody>
        </p:sp>
        <p:sp>
          <p:nvSpPr>
            <p:cNvPr id="158734" name="Line 14">
              <a:extLst>
                <a:ext uri="{FF2B5EF4-FFF2-40B4-BE49-F238E27FC236}">
                  <a16:creationId xmlns:a16="http://schemas.microsoft.com/office/drawing/2014/main" id="{6E3F2264-7F61-437E-9FE4-1B7AC77FBF2E}"/>
                </a:ext>
              </a:extLst>
            </p:cNvPr>
            <p:cNvSpPr>
              <a:spLocks noChangeShapeType="1"/>
            </p:cNvSpPr>
            <p:nvPr/>
          </p:nvSpPr>
          <p:spPr bwMode="auto">
            <a:xfrm>
              <a:off x="960" y="2999"/>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FFFF00"/>
                </a:highlight>
              </a:endParaRPr>
            </a:p>
          </p:txBody>
        </p:sp>
        <p:sp>
          <p:nvSpPr>
            <p:cNvPr id="158735" name="Oval 15">
              <a:extLst>
                <a:ext uri="{FF2B5EF4-FFF2-40B4-BE49-F238E27FC236}">
                  <a16:creationId xmlns:a16="http://schemas.microsoft.com/office/drawing/2014/main" id="{425F483A-4890-442A-ACFF-4B5282C508A5}"/>
                </a:ext>
              </a:extLst>
            </p:cNvPr>
            <p:cNvSpPr>
              <a:spLocks noChangeArrowheads="1"/>
            </p:cNvSpPr>
            <p:nvPr/>
          </p:nvSpPr>
          <p:spPr bwMode="auto">
            <a:xfrm>
              <a:off x="888" y="3071"/>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FFFF00"/>
                  </a:highlight>
                </a:rPr>
                <a:t>55</a:t>
              </a:r>
            </a:p>
          </p:txBody>
        </p:sp>
        <p:sp>
          <p:nvSpPr>
            <p:cNvPr id="158736" name="Oval 16">
              <a:extLst>
                <a:ext uri="{FF2B5EF4-FFF2-40B4-BE49-F238E27FC236}">
                  <a16:creationId xmlns:a16="http://schemas.microsoft.com/office/drawing/2014/main" id="{F04E8443-6CC1-413C-AFE5-CA9DF590D488}"/>
                </a:ext>
              </a:extLst>
            </p:cNvPr>
            <p:cNvSpPr>
              <a:spLocks noChangeArrowheads="1"/>
            </p:cNvSpPr>
            <p:nvPr/>
          </p:nvSpPr>
          <p:spPr bwMode="auto">
            <a:xfrm>
              <a:off x="1680" y="2208"/>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FFFF00"/>
                  </a:highlight>
                </a:rPr>
                <a:t>45</a:t>
              </a:r>
            </a:p>
          </p:txBody>
        </p:sp>
        <p:sp>
          <p:nvSpPr>
            <p:cNvPr id="158737" name="Line 17">
              <a:extLst>
                <a:ext uri="{FF2B5EF4-FFF2-40B4-BE49-F238E27FC236}">
                  <a16:creationId xmlns:a16="http://schemas.microsoft.com/office/drawing/2014/main" id="{5A47DB54-35B7-4C12-8373-4F5A36301CBF}"/>
                </a:ext>
              </a:extLst>
            </p:cNvPr>
            <p:cNvSpPr>
              <a:spLocks noChangeShapeType="1"/>
            </p:cNvSpPr>
            <p:nvPr/>
          </p:nvSpPr>
          <p:spPr bwMode="auto">
            <a:xfrm flipH="1">
              <a:off x="1680" y="2424"/>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FFFF00"/>
                </a:highlight>
              </a:endParaRPr>
            </a:p>
          </p:txBody>
        </p:sp>
        <p:sp>
          <p:nvSpPr>
            <p:cNvPr id="158738" name="Oval 18">
              <a:extLst>
                <a:ext uri="{FF2B5EF4-FFF2-40B4-BE49-F238E27FC236}">
                  <a16:creationId xmlns:a16="http://schemas.microsoft.com/office/drawing/2014/main" id="{89B2F9DD-663F-4268-8912-BCC2938EB7FE}"/>
                </a:ext>
              </a:extLst>
            </p:cNvPr>
            <p:cNvSpPr>
              <a:spLocks noChangeArrowheads="1"/>
            </p:cNvSpPr>
            <p:nvPr/>
          </p:nvSpPr>
          <p:spPr bwMode="auto">
            <a:xfrm>
              <a:off x="1536" y="2496"/>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FFFF00"/>
                  </a:highlight>
                </a:rPr>
                <a:t>39</a:t>
              </a:r>
            </a:p>
          </p:txBody>
        </p:sp>
        <p:sp>
          <p:nvSpPr>
            <p:cNvPr id="158739" name="Line 19">
              <a:extLst>
                <a:ext uri="{FF2B5EF4-FFF2-40B4-BE49-F238E27FC236}">
                  <a16:creationId xmlns:a16="http://schemas.microsoft.com/office/drawing/2014/main" id="{05478CE0-3B73-48CB-A164-685BA0AA2816}"/>
                </a:ext>
              </a:extLst>
            </p:cNvPr>
            <p:cNvSpPr>
              <a:spLocks noChangeShapeType="1"/>
            </p:cNvSpPr>
            <p:nvPr/>
          </p:nvSpPr>
          <p:spPr bwMode="auto">
            <a:xfrm>
              <a:off x="1824" y="2424"/>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FFFF00"/>
                </a:highlight>
              </a:endParaRPr>
            </a:p>
          </p:txBody>
        </p:sp>
        <p:sp>
          <p:nvSpPr>
            <p:cNvPr id="158740" name="Oval 20">
              <a:extLst>
                <a:ext uri="{FF2B5EF4-FFF2-40B4-BE49-F238E27FC236}">
                  <a16:creationId xmlns:a16="http://schemas.microsoft.com/office/drawing/2014/main" id="{28772444-8B98-4406-8C6F-383FD708F531}"/>
                </a:ext>
              </a:extLst>
            </p:cNvPr>
            <p:cNvSpPr>
              <a:spLocks noChangeArrowheads="1"/>
            </p:cNvSpPr>
            <p:nvPr/>
          </p:nvSpPr>
          <p:spPr bwMode="auto">
            <a:xfrm>
              <a:off x="1824" y="2496"/>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FFFF00"/>
                  </a:highlight>
                </a:rPr>
                <a:t>56</a:t>
              </a:r>
            </a:p>
          </p:txBody>
        </p:sp>
        <p:sp>
          <p:nvSpPr>
            <p:cNvPr id="158741" name="Line 21">
              <a:extLst>
                <a:ext uri="{FF2B5EF4-FFF2-40B4-BE49-F238E27FC236}">
                  <a16:creationId xmlns:a16="http://schemas.microsoft.com/office/drawing/2014/main" id="{D3AB3B54-4155-4F89-8981-6A0333E082B1}"/>
                </a:ext>
              </a:extLst>
            </p:cNvPr>
            <p:cNvSpPr>
              <a:spLocks noChangeShapeType="1"/>
            </p:cNvSpPr>
            <p:nvPr/>
          </p:nvSpPr>
          <p:spPr bwMode="auto">
            <a:xfrm>
              <a:off x="1968" y="2712"/>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FFFF00"/>
                </a:highlight>
              </a:endParaRPr>
            </a:p>
          </p:txBody>
        </p:sp>
        <p:sp>
          <p:nvSpPr>
            <p:cNvPr id="158742" name="Oval 22">
              <a:extLst>
                <a:ext uri="{FF2B5EF4-FFF2-40B4-BE49-F238E27FC236}">
                  <a16:creationId xmlns:a16="http://schemas.microsoft.com/office/drawing/2014/main" id="{88B879A3-1953-4DFC-9C0A-08DDAED2F9E7}"/>
                </a:ext>
              </a:extLst>
            </p:cNvPr>
            <p:cNvSpPr>
              <a:spLocks noChangeArrowheads="1"/>
            </p:cNvSpPr>
            <p:nvPr/>
          </p:nvSpPr>
          <p:spPr bwMode="auto">
            <a:xfrm>
              <a:off x="1968" y="2784"/>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FFFF00"/>
                  </a:highlight>
                </a:rPr>
                <a:t>78</a:t>
              </a:r>
            </a:p>
          </p:txBody>
        </p:sp>
        <p:sp>
          <p:nvSpPr>
            <p:cNvPr id="158743" name="Line 23">
              <a:extLst>
                <a:ext uri="{FF2B5EF4-FFF2-40B4-BE49-F238E27FC236}">
                  <a16:creationId xmlns:a16="http://schemas.microsoft.com/office/drawing/2014/main" id="{27E19D04-0CB2-4CA7-A18E-EA866359B28C}"/>
                </a:ext>
              </a:extLst>
            </p:cNvPr>
            <p:cNvSpPr>
              <a:spLocks noChangeShapeType="1"/>
            </p:cNvSpPr>
            <p:nvPr/>
          </p:nvSpPr>
          <p:spPr bwMode="auto">
            <a:xfrm flipH="1">
              <a:off x="1824" y="2712"/>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FFFF00"/>
                </a:highlight>
              </a:endParaRPr>
            </a:p>
          </p:txBody>
        </p:sp>
        <p:sp>
          <p:nvSpPr>
            <p:cNvPr id="158744" name="Oval 24">
              <a:extLst>
                <a:ext uri="{FF2B5EF4-FFF2-40B4-BE49-F238E27FC236}">
                  <a16:creationId xmlns:a16="http://schemas.microsoft.com/office/drawing/2014/main" id="{B13C6BE0-794D-458C-BF66-3A6CDD2B1292}"/>
                </a:ext>
              </a:extLst>
            </p:cNvPr>
            <p:cNvSpPr>
              <a:spLocks noChangeArrowheads="1"/>
            </p:cNvSpPr>
            <p:nvPr/>
          </p:nvSpPr>
          <p:spPr bwMode="auto">
            <a:xfrm>
              <a:off x="1680" y="2784"/>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FFFF00"/>
                  </a:highlight>
                </a:rPr>
                <a:t>54</a:t>
              </a:r>
            </a:p>
          </p:txBody>
        </p:sp>
        <p:sp>
          <p:nvSpPr>
            <p:cNvPr id="158745" name="Line 25">
              <a:extLst>
                <a:ext uri="{FF2B5EF4-FFF2-40B4-BE49-F238E27FC236}">
                  <a16:creationId xmlns:a16="http://schemas.microsoft.com/office/drawing/2014/main" id="{1D50A6A6-1862-4851-B28C-A6EDB7C7A3DA}"/>
                </a:ext>
              </a:extLst>
            </p:cNvPr>
            <p:cNvSpPr>
              <a:spLocks noChangeShapeType="1"/>
            </p:cNvSpPr>
            <p:nvPr/>
          </p:nvSpPr>
          <p:spPr bwMode="auto">
            <a:xfrm>
              <a:off x="1752" y="2999"/>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FFFF00"/>
                </a:highlight>
              </a:endParaRPr>
            </a:p>
          </p:txBody>
        </p:sp>
        <p:sp>
          <p:nvSpPr>
            <p:cNvPr id="158746" name="Oval 26">
              <a:extLst>
                <a:ext uri="{FF2B5EF4-FFF2-40B4-BE49-F238E27FC236}">
                  <a16:creationId xmlns:a16="http://schemas.microsoft.com/office/drawing/2014/main" id="{D286DCED-A1DE-436F-805D-668301FD02E2}"/>
                </a:ext>
              </a:extLst>
            </p:cNvPr>
            <p:cNvSpPr>
              <a:spLocks noChangeArrowheads="1"/>
            </p:cNvSpPr>
            <p:nvPr/>
          </p:nvSpPr>
          <p:spPr bwMode="auto">
            <a:xfrm>
              <a:off x="1680" y="3071"/>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FFFF00"/>
                  </a:highlight>
                </a:rPr>
                <a:t>55</a:t>
              </a:r>
            </a:p>
          </p:txBody>
        </p:sp>
        <p:sp>
          <p:nvSpPr>
            <p:cNvPr id="158747" name="Oval 27">
              <a:extLst>
                <a:ext uri="{FF2B5EF4-FFF2-40B4-BE49-F238E27FC236}">
                  <a16:creationId xmlns:a16="http://schemas.microsoft.com/office/drawing/2014/main" id="{33BEC2CB-62B8-4D82-A8D7-94BD7D71CD6E}"/>
                </a:ext>
              </a:extLst>
            </p:cNvPr>
            <p:cNvSpPr>
              <a:spLocks noChangeArrowheads="1"/>
            </p:cNvSpPr>
            <p:nvPr/>
          </p:nvSpPr>
          <p:spPr bwMode="auto">
            <a:xfrm>
              <a:off x="2544" y="2208"/>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FFFF00"/>
                  </a:highlight>
                </a:rPr>
                <a:t>45</a:t>
              </a:r>
            </a:p>
          </p:txBody>
        </p:sp>
        <p:sp>
          <p:nvSpPr>
            <p:cNvPr id="158748" name="Line 28">
              <a:extLst>
                <a:ext uri="{FF2B5EF4-FFF2-40B4-BE49-F238E27FC236}">
                  <a16:creationId xmlns:a16="http://schemas.microsoft.com/office/drawing/2014/main" id="{B8F45767-6F7A-48C0-AD6F-BBCAF1FC7A8F}"/>
                </a:ext>
              </a:extLst>
            </p:cNvPr>
            <p:cNvSpPr>
              <a:spLocks noChangeShapeType="1"/>
            </p:cNvSpPr>
            <p:nvPr/>
          </p:nvSpPr>
          <p:spPr bwMode="auto">
            <a:xfrm flipH="1">
              <a:off x="2544" y="2424"/>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FFFF00"/>
                </a:highlight>
              </a:endParaRPr>
            </a:p>
          </p:txBody>
        </p:sp>
        <p:sp>
          <p:nvSpPr>
            <p:cNvPr id="158749" name="Oval 29">
              <a:extLst>
                <a:ext uri="{FF2B5EF4-FFF2-40B4-BE49-F238E27FC236}">
                  <a16:creationId xmlns:a16="http://schemas.microsoft.com/office/drawing/2014/main" id="{EB6F1FEE-391C-45A0-9186-8CFBAD9F7A31}"/>
                </a:ext>
              </a:extLst>
            </p:cNvPr>
            <p:cNvSpPr>
              <a:spLocks noChangeArrowheads="1"/>
            </p:cNvSpPr>
            <p:nvPr/>
          </p:nvSpPr>
          <p:spPr bwMode="auto">
            <a:xfrm>
              <a:off x="2400" y="2496"/>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FFFF00"/>
                  </a:highlight>
                </a:rPr>
                <a:t>39</a:t>
              </a:r>
            </a:p>
          </p:txBody>
        </p:sp>
        <p:sp>
          <p:nvSpPr>
            <p:cNvPr id="158750" name="Line 30">
              <a:extLst>
                <a:ext uri="{FF2B5EF4-FFF2-40B4-BE49-F238E27FC236}">
                  <a16:creationId xmlns:a16="http://schemas.microsoft.com/office/drawing/2014/main" id="{7D989F5C-6C9F-4226-943A-CB4795DA101A}"/>
                </a:ext>
              </a:extLst>
            </p:cNvPr>
            <p:cNvSpPr>
              <a:spLocks noChangeShapeType="1"/>
            </p:cNvSpPr>
            <p:nvPr/>
          </p:nvSpPr>
          <p:spPr bwMode="auto">
            <a:xfrm>
              <a:off x="2688" y="2424"/>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FFFF00"/>
                </a:highlight>
              </a:endParaRPr>
            </a:p>
          </p:txBody>
        </p:sp>
        <p:sp>
          <p:nvSpPr>
            <p:cNvPr id="158751" name="Oval 31">
              <a:extLst>
                <a:ext uri="{FF2B5EF4-FFF2-40B4-BE49-F238E27FC236}">
                  <a16:creationId xmlns:a16="http://schemas.microsoft.com/office/drawing/2014/main" id="{7292BE38-FA4D-4FD2-8386-21D000157CAA}"/>
                </a:ext>
              </a:extLst>
            </p:cNvPr>
            <p:cNvSpPr>
              <a:spLocks noChangeArrowheads="1"/>
            </p:cNvSpPr>
            <p:nvPr/>
          </p:nvSpPr>
          <p:spPr bwMode="auto">
            <a:xfrm>
              <a:off x="2688" y="2496"/>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FFFF00"/>
                  </a:highlight>
                </a:rPr>
                <a:t>56</a:t>
              </a:r>
            </a:p>
          </p:txBody>
        </p:sp>
        <p:sp>
          <p:nvSpPr>
            <p:cNvPr id="158752" name="Line 32">
              <a:extLst>
                <a:ext uri="{FF2B5EF4-FFF2-40B4-BE49-F238E27FC236}">
                  <a16:creationId xmlns:a16="http://schemas.microsoft.com/office/drawing/2014/main" id="{5908A5C0-2389-412F-B6E0-4C26E97CDD6F}"/>
                </a:ext>
              </a:extLst>
            </p:cNvPr>
            <p:cNvSpPr>
              <a:spLocks noChangeShapeType="1"/>
            </p:cNvSpPr>
            <p:nvPr/>
          </p:nvSpPr>
          <p:spPr bwMode="auto">
            <a:xfrm>
              <a:off x="2832" y="2712"/>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FFFF00"/>
                </a:highlight>
              </a:endParaRPr>
            </a:p>
          </p:txBody>
        </p:sp>
        <p:sp>
          <p:nvSpPr>
            <p:cNvPr id="158753" name="Oval 33">
              <a:extLst>
                <a:ext uri="{FF2B5EF4-FFF2-40B4-BE49-F238E27FC236}">
                  <a16:creationId xmlns:a16="http://schemas.microsoft.com/office/drawing/2014/main" id="{C24F9BFC-9C73-4B35-A628-D70CD81DCDBB}"/>
                </a:ext>
              </a:extLst>
            </p:cNvPr>
            <p:cNvSpPr>
              <a:spLocks noChangeArrowheads="1"/>
            </p:cNvSpPr>
            <p:nvPr/>
          </p:nvSpPr>
          <p:spPr bwMode="auto">
            <a:xfrm>
              <a:off x="2832" y="2784"/>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FFFF00"/>
                  </a:highlight>
                </a:rPr>
                <a:t>78</a:t>
              </a:r>
            </a:p>
          </p:txBody>
        </p:sp>
        <p:sp>
          <p:nvSpPr>
            <p:cNvPr id="158754" name="Line 34">
              <a:extLst>
                <a:ext uri="{FF2B5EF4-FFF2-40B4-BE49-F238E27FC236}">
                  <a16:creationId xmlns:a16="http://schemas.microsoft.com/office/drawing/2014/main" id="{E2300650-F5F8-4A04-8BF2-A440C0A65A34}"/>
                </a:ext>
              </a:extLst>
            </p:cNvPr>
            <p:cNvSpPr>
              <a:spLocks noChangeShapeType="1"/>
            </p:cNvSpPr>
            <p:nvPr/>
          </p:nvSpPr>
          <p:spPr bwMode="auto">
            <a:xfrm flipH="1">
              <a:off x="2688" y="2712"/>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FFFF00"/>
                </a:highlight>
              </a:endParaRPr>
            </a:p>
          </p:txBody>
        </p:sp>
        <p:sp>
          <p:nvSpPr>
            <p:cNvPr id="158755" name="Oval 35">
              <a:extLst>
                <a:ext uri="{FF2B5EF4-FFF2-40B4-BE49-F238E27FC236}">
                  <a16:creationId xmlns:a16="http://schemas.microsoft.com/office/drawing/2014/main" id="{FB8C167A-B154-4631-9143-C4C5AB8DD207}"/>
                </a:ext>
              </a:extLst>
            </p:cNvPr>
            <p:cNvSpPr>
              <a:spLocks noChangeArrowheads="1"/>
            </p:cNvSpPr>
            <p:nvPr/>
          </p:nvSpPr>
          <p:spPr bwMode="auto">
            <a:xfrm>
              <a:off x="2544" y="2784"/>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FFFF00"/>
                  </a:highlight>
                </a:rPr>
                <a:t>54</a:t>
              </a:r>
            </a:p>
          </p:txBody>
        </p:sp>
        <p:sp>
          <p:nvSpPr>
            <p:cNvPr id="158756" name="Line 36">
              <a:extLst>
                <a:ext uri="{FF2B5EF4-FFF2-40B4-BE49-F238E27FC236}">
                  <a16:creationId xmlns:a16="http://schemas.microsoft.com/office/drawing/2014/main" id="{ACE24ABE-4A01-4C25-AFBE-777D5242F0D1}"/>
                </a:ext>
              </a:extLst>
            </p:cNvPr>
            <p:cNvSpPr>
              <a:spLocks noChangeShapeType="1"/>
            </p:cNvSpPr>
            <p:nvPr/>
          </p:nvSpPr>
          <p:spPr bwMode="auto">
            <a:xfrm>
              <a:off x="2616" y="2999"/>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FFFF00"/>
                </a:highlight>
              </a:endParaRPr>
            </a:p>
          </p:txBody>
        </p:sp>
        <p:sp>
          <p:nvSpPr>
            <p:cNvPr id="158757" name="Oval 37">
              <a:extLst>
                <a:ext uri="{FF2B5EF4-FFF2-40B4-BE49-F238E27FC236}">
                  <a16:creationId xmlns:a16="http://schemas.microsoft.com/office/drawing/2014/main" id="{77CA63A9-7529-4A02-BF6D-F738C82A7720}"/>
                </a:ext>
              </a:extLst>
            </p:cNvPr>
            <p:cNvSpPr>
              <a:spLocks noChangeArrowheads="1"/>
            </p:cNvSpPr>
            <p:nvPr/>
          </p:nvSpPr>
          <p:spPr bwMode="auto">
            <a:xfrm>
              <a:off x="2544" y="3071"/>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FFFF00"/>
                  </a:highlight>
                </a:rPr>
                <a:t>55</a:t>
              </a:r>
            </a:p>
          </p:txBody>
        </p:sp>
        <p:sp>
          <p:nvSpPr>
            <p:cNvPr id="158758" name="Oval 38">
              <a:extLst>
                <a:ext uri="{FF2B5EF4-FFF2-40B4-BE49-F238E27FC236}">
                  <a16:creationId xmlns:a16="http://schemas.microsoft.com/office/drawing/2014/main" id="{373FBE21-84ED-41D0-9969-944B9B0CA850}"/>
                </a:ext>
              </a:extLst>
            </p:cNvPr>
            <p:cNvSpPr>
              <a:spLocks noChangeArrowheads="1"/>
            </p:cNvSpPr>
            <p:nvPr/>
          </p:nvSpPr>
          <p:spPr bwMode="auto">
            <a:xfrm>
              <a:off x="3480" y="2208"/>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FFFF00"/>
                  </a:highlight>
                </a:rPr>
                <a:t>45</a:t>
              </a:r>
            </a:p>
          </p:txBody>
        </p:sp>
        <p:sp>
          <p:nvSpPr>
            <p:cNvPr id="158759" name="Line 39">
              <a:extLst>
                <a:ext uri="{FF2B5EF4-FFF2-40B4-BE49-F238E27FC236}">
                  <a16:creationId xmlns:a16="http://schemas.microsoft.com/office/drawing/2014/main" id="{E0190C12-B89D-43BF-B16A-F65B87855A23}"/>
                </a:ext>
              </a:extLst>
            </p:cNvPr>
            <p:cNvSpPr>
              <a:spLocks noChangeShapeType="1"/>
            </p:cNvSpPr>
            <p:nvPr/>
          </p:nvSpPr>
          <p:spPr bwMode="auto">
            <a:xfrm flipH="1">
              <a:off x="3480" y="2424"/>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FFFF00"/>
                </a:highlight>
              </a:endParaRPr>
            </a:p>
          </p:txBody>
        </p:sp>
        <p:sp>
          <p:nvSpPr>
            <p:cNvPr id="158760" name="Oval 40">
              <a:extLst>
                <a:ext uri="{FF2B5EF4-FFF2-40B4-BE49-F238E27FC236}">
                  <a16:creationId xmlns:a16="http://schemas.microsoft.com/office/drawing/2014/main" id="{1B4F0048-A676-4CB5-A1CD-8E6B159E3751}"/>
                </a:ext>
              </a:extLst>
            </p:cNvPr>
            <p:cNvSpPr>
              <a:spLocks noChangeArrowheads="1"/>
            </p:cNvSpPr>
            <p:nvPr/>
          </p:nvSpPr>
          <p:spPr bwMode="auto">
            <a:xfrm>
              <a:off x="3336" y="2496"/>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FFFF00"/>
                  </a:highlight>
                </a:rPr>
                <a:t>39</a:t>
              </a:r>
            </a:p>
          </p:txBody>
        </p:sp>
        <p:sp>
          <p:nvSpPr>
            <p:cNvPr id="158761" name="Line 41">
              <a:extLst>
                <a:ext uri="{FF2B5EF4-FFF2-40B4-BE49-F238E27FC236}">
                  <a16:creationId xmlns:a16="http://schemas.microsoft.com/office/drawing/2014/main" id="{65BFB279-8981-4DB1-AA74-5AE6D1AE3C09}"/>
                </a:ext>
              </a:extLst>
            </p:cNvPr>
            <p:cNvSpPr>
              <a:spLocks noChangeShapeType="1"/>
            </p:cNvSpPr>
            <p:nvPr/>
          </p:nvSpPr>
          <p:spPr bwMode="auto">
            <a:xfrm>
              <a:off x="3624" y="2424"/>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FFFF00"/>
                </a:highlight>
              </a:endParaRPr>
            </a:p>
          </p:txBody>
        </p:sp>
        <p:sp>
          <p:nvSpPr>
            <p:cNvPr id="158762" name="Oval 42">
              <a:extLst>
                <a:ext uri="{FF2B5EF4-FFF2-40B4-BE49-F238E27FC236}">
                  <a16:creationId xmlns:a16="http://schemas.microsoft.com/office/drawing/2014/main" id="{1C0CA298-D874-4BCB-AD28-53E9E4AA3E8B}"/>
                </a:ext>
              </a:extLst>
            </p:cNvPr>
            <p:cNvSpPr>
              <a:spLocks noChangeArrowheads="1"/>
            </p:cNvSpPr>
            <p:nvPr/>
          </p:nvSpPr>
          <p:spPr bwMode="auto">
            <a:xfrm>
              <a:off x="3624" y="2496"/>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FFFF00"/>
                  </a:highlight>
                </a:rPr>
                <a:t>56</a:t>
              </a:r>
            </a:p>
          </p:txBody>
        </p:sp>
        <p:sp>
          <p:nvSpPr>
            <p:cNvPr id="158763" name="Line 43">
              <a:extLst>
                <a:ext uri="{FF2B5EF4-FFF2-40B4-BE49-F238E27FC236}">
                  <a16:creationId xmlns:a16="http://schemas.microsoft.com/office/drawing/2014/main" id="{E6ACA7F4-D246-4663-B78A-EBF62AEE420A}"/>
                </a:ext>
              </a:extLst>
            </p:cNvPr>
            <p:cNvSpPr>
              <a:spLocks noChangeShapeType="1"/>
            </p:cNvSpPr>
            <p:nvPr/>
          </p:nvSpPr>
          <p:spPr bwMode="auto">
            <a:xfrm flipH="1">
              <a:off x="3624" y="2712"/>
              <a:ext cx="72" cy="7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FFFF00"/>
                </a:highlight>
              </a:endParaRPr>
            </a:p>
          </p:txBody>
        </p:sp>
        <p:sp>
          <p:nvSpPr>
            <p:cNvPr id="158764" name="Oval 44">
              <a:extLst>
                <a:ext uri="{FF2B5EF4-FFF2-40B4-BE49-F238E27FC236}">
                  <a16:creationId xmlns:a16="http://schemas.microsoft.com/office/drawing/2014/main" id="{E81331E6-6C40-4490-8DCA-E5F7064AC360}"/>
                </a:ext>
              </a:extLst>
            </p:cNvPr>
            <p:cNvSpPr>
              <a:spLocks noChangeArrowheads="1"/>
            </p:cNvSpPr>
            <p:nvPr/>
          </p:nvSpPr>
          <p:spPr bwMode="auto">
            <a:xfrm>
              <a:off x="3480" y="2784"/>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FFFF00"/>
                  </a:highlight>
                </a:rPr>
                <a:t>54</a:t>
              </a:r>
            </a:p>
          </p:txBody>
        </p:sp>
        <p:sp>
          <p:nvSpPr>
            <p:cNvPr id="158765" name="Line 45">
              <a:extLst>
                <a:ext uri="{FF2B5EF4-FFF2-40B4-BE49-F238E27FC236}">
                  <a16:creationId xmlns:a16="http://schemas.microsoft.com/office/drawing/2014/main" id="{70FCEA0D-4308-4B7D-88AA-48B958660218}"/>
                </a:ext>
              </a:extLst>
            </p:cNvPr>
            <p:cNvSpPr>
              <a:spLocks noChangeShapeType="1"/>
            </p:cNvSpPr>
            <p:nvPr/>
          </p:nvSpPr>
          <p:spPr bwMode="auto">
            <a:xfrm>
              <a:off x="3552" y="2999"/>
              <a:ext cx="72" cy="144"/>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en-IN">
                <a:highlight>
                  <a:srgbClr val="FFFF00"/>
                </a:highlight>
              </a:endParaRPr>
            </a:p>
          </p:txBody>
        </p:sp>
        <p:sp>
          <p:nvSpPr>
            <p:cNvPr id="158766" name="Oval 46">
              <a:extLst>
                <a:ext uri="{FF2B5EF4-FFF2-40B4-BE49-F238E27FC236}">
                  <a16:creationId xmlns:a16="http://schemas.microsoft.com/office/drawing/2014/main" id="{2F2E9C81-87D6-4D3D-A879-8734F0AB2472}"/>
                </a:ext>
              </a:extLst>
            </p:cNvPr>
            <p:cNvSpPr>
              <a:spLocks noChangeArrowheads="1"/>
            </p:cNvSpPr>
            <p:nvPr/>
          </p:nvSpPr>
          <p:spPr bwMode="auto">
            <a:xfrm>
              <a:off x="3480" y="3071"/>
              <a:ext cx="216" cy="216"/>
            </a:xfrm>
            <a:prstGeom prst="ellipse">
              <a:avLst/>
            </a:prstGeom>
            <a:solidFill>
              <a:srgbClr val="FFFFCC"/>
            </a:solidFill>
            <a:ln w="9525">
              <a:solidFill>
                <a:srgbClr val="FFFF00"/>
              </a:solidFill>
              <a:round/>
              <a:headEnd/>
              <a:tailEnd/>
            </a:ln>
          </p:spPr>
          <p:txBody>
            <a:bodyPr/>
            <a:lstStyle/>
            <a:p>
              <a:pPr algn="ctr" eaLnBrk="0" hangingPunct="0"/>
              <a:r>
                <a:rPr lang="en-US" altLang="en-US" sz="900" b="1">
                  <a:solidFill>
                    <a:srgbClr val="993300"/>
                  </a:solidFill>
                  <a:highlight>
                    <a:srgbClr val="FFFF00"/>
                  </a:highlight>
                </a:rPr>
                <a:t>55</a:t>
              </a:r>
            </a:p>
          </p:txBody>
        </p:sp>
      </p:grpSp>
    </p:spTree>
  </p:cSld>
  <p:clrMapOvr>
    <a:masterClrMapping/>
  </p:clrMapOvr>
</p:sld>
</file>

<file path=ppt/theme/theme1.xml><?xml version="1.0" encoding="utf-8"?>
<a:theme xmlns:a="http://schemas.openxmlformats.org/drawingml/2006/main" name="Retrospec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81F2B51007F954198E7396D8CAE06C5" ma:contentTypeVersion="4" ma:contentTypeDescription="Create a new document." ma:contentTypeScope="" ma:versionID="3d404a5a51420a3bdd876b618e519caa">
  <xsd:schema xmlns:xsd="http://www.w3.org/2001/XMLSchema" xmlns:xs="http://www.w3.org/2001/XMLSchema" xmlns:p="http://schemas.microsoft.com/office/2006/metadata/properties" xmlns:ns2="ca064673-f8e4-48bc-a56b-aeb31a1d2f1d" targetNamespace="http://schemas.microsoft.com/office/2006/metadata/properties" ma:root="true" ma:fieldsID="df120176f3e1bdde5e14926df2ce915b" ns2:_="">
    <xsd:import namespace="ca064673-f8e4-48bc-a56b-aeb31a1d2f1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064673-f8e4-48bc-a56b-aeb31a1d2f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657C14-DD0A-481A-87BF-2F23B050578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1D8E53B-E902-44BB-807C-54EBF16EE1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064673-f8e4-48bc-a56b-aeb31a1d2f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46749-7619-4B55-B8E0-B138874D8AD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2058</TotalTime>
  <Words>11226</Words>
  <Application>Microsoft Office PowerPoint</Application>
  <PresentationFormat>Widescreen</PresentationFormat>
  <Paragraphs>1570</Paragraphs>
  <Slides>129</Slides>
  <Notes>0</Notes>
  <HiddenSlides>0</HiddenSlides>
  <MMClips>0</MMClips>
  <ScaleCrop>false</ScaleCrop>
  <HeadingPairs>
    <vt:vector size="4" baseType="variant">
      <vt:variant>
        <vt:lpstr>Theme</vt:lpstr>
      </vt:variant>
      <vt:variant>
        <vt:i4>1</vt:i4>
      </vt:variant>
      <vt:variant>
        <vt:lpstr>Slide Titles</vt:lpstr>
      </vt:variant>
      <vt:variant>
        <vt:i4>129</vt:i4>
      </vt:variant>
    </vt:vector>
  </HeadingPairs>
  <TitlesOfParts>
    <vt:vector size="130" baseType="lpstr">
      <vt:lpstr>Retrospect</vt:lpstr>
      <vt:lpstr>Trees</vt:lpstr>
      <vt:lpstr>Syllabus –July-Nov 2021</vt:lpstr>
      <vt:lpstr> Example –of tree data stcuture  A tree is also one of the data structures that represent hierarchical data. Suppose we want to show the employees and their positions in the hierarchical form then it canrepresented as shown below:</vt:lpstr>
      <vt:lpstr>One of the most intuitive examples of a tree data structure in the world of programming is the Document Object Model (DOM) in HTML.</vt:lpstr>
      <vt:lpstr>Search As each of the nodes is connected in a hierarchical manner, it is therefore possible to structure the tree so that it allows for specific data to be found more efficiently. Enter the Binary Search Tree.</vt:lpstr>
      <vt:lpstr>Decision Making Expanding on the search possibilities from the binary search tree, it isn’t much of a stretch to see the next application — decision making. We can now picture starting at the root node with some sort of decision to make, and having the tree data structure act as the algorithm to aid us in coming to an answer. Each node presents two choices, as we pick one we move further down the tree. Once we get to a leaf, we have an answer!</vt:lpstr>
      <vt:lpstr>PowerPoint Presentation</vt:lpstr>
      <vt:lpstr>PowerPoint Presentation</vt:lpstr>
      <vt:lpstr>PowerPoint Presentation</vt:lpstr>
      <vt:lpstr>PowerPoint Presentation</vt:lpstr>
      <vt:lpstr>Tree memory representation</vt:lpstr>
      <vt:lpstr>Introduction, Tree Terminologies</vt:lpstr>
      <vt:lpstr>PowerPoint Presentation</vt:lpstr>
      <vt:lpstr>PowerPoint Presentation</vt:lpstr>
      <vt:lpstr>INTRODUCTION </vt:lpstr>
      <vt:lpstr>PowerPoint Presentation</vt:lpstr>
      <vt:lpstr>9.1.1 Basic Terminology </vt:lpstr>
      <vt:lpstr>PowerPoint Presentation</vt:lpstr>
      <vt:lpstr>PowerPoint Presentation</vt:lpstr>
      <vt:lpstr>PowerPoint Presentation</vt:lpstr>
      <vt:lpstr>PowerPoint Presentation</vt:lpstr>
      <vt:lpstr>9.2 TYPES OF TREES </vt:lpstr>
      <vt:lpstr>9.2.1 General Trees </vt:lpstr>
      <vt:lpstr>PowerPoint Presentation</vt:lpstr>
      <vt:lpstr>9.2.2 Forests </vt:lpstr>
      <vt:lpstr>PowerPoint Presentation</vt:lpstr>
      <vt:lpstr>9.2.3 Binary Trees </vt:lpstr>
      <vt:lpstr>PowerPoint Presentation</vt:lpstr>
      <vt:lpstr>PowerPoint Presentation</vt:lpstr>
      <vt:lpstr> Terminology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Depth of Tree</vt:lpstr>
      <vt:lpstr>   Height of a tree :--</vt:lpstr>
      <vt:lpstr>PowerPoint Presentation</vt:lpstr>
      <vt:lpstr>PowerPoint Presentation</vt:lpstr>
      <vt:lpstr>Complete Binary Trees</vt:lpstr>
      <vt:lpstr>Complete Binary Trees</vt:lpstr>
      <vt:lpstr>PowerPoint Presentation</vt:lpstr>
      <vt:lpstr>PowerPoint Presentation</vt:lpstr>
      <vt:lpstr>PowerPoint Presentation</vt:lpstr>
      <vt:lpstr>PowerPoint Presentation</vt:lpstr>
      <vt:lpstr>Complete Binary Tree-Example </vt:lpstr>
      <vt:lpstr>PowerPoint Presentation</vt:lpstr>
      <vt:lpstr>PowerPoint Presentation</vt:lpstr>
      <vt:lpstr>PowerPoint Presentation</vt:lpstr>
      <vt:lpstr>PowerPoint Presentation</vt:lpstr>
      <vt:lpstr>PowerPoint Presentation</vt:lpstr>
      <vt:lpstr>Representation of Binary Trees in the Memory </vt:lpstr>
      <vt:lpstr>PowerPoint Presentation</vt:lpstr>
      <vt:lpstr>Terminology </vt:lpstr>
      <vt:lpstr>Look at the tree given in Fig. 9.10. Note how this tree is represented in the main memory using a linked list (Fig. 9.11).</vt:lpstr>
      <vt:lpstr>Tree is represented in the main memory using a linked list-Example</vt:lpstr>
      <vt:lpstr>Sequential representation of binary trees </vt:lpstr>
      <vt:lpstr>The children of a node stored in location K will be stored in locations left child-(2 × K) and right child (2 × K+1)</vt:lpstr>
      <vt:lpstr>Expression Tree</vt:lpstr>
      <vt:lpstr>Binary Search Trees </vt:lpstr>
      <vt:lpstr>TRAVERSING A BINARY TREE </vt:lpstr>
      <vt:lpstr>PowerPoint Presentation</vt:lpstr>
      <vt:lpstr>  Pre-order Traversal </vt:lpstr>
      <vt:lpstr>PowerPoint Presentation</vt:lpstr>
      <vt:lpstr>PowerPoint Presentation</vt:lpstr>
      <vt:lpstr>PowerPoint Presentation</vt:lpstr>
      <vt:lpstr>PowerPoint Presentation</vt:lpstr>
      <vt:lpstr>Example-Preorder</vt:lpstr>
      <vt:lpstr>PowerPoint Presentation</vt:lpstr>
      <vt:lpstr>In-order Traversal</vt:lpstr>
      <vt:lpstr>PowerPoint Presentation</vt:lpstr>
      <vt:lpstr>PowerPoint Presentation</vt:lpstr>
      <vt:lpstr>PowerPoint Presentation</vt:lpstr>
      <vt:lpstr>Post Order </vt:lpstr>
      <vt:lpstr>Example-postorder</vt:lpstr>
      <vt:lpstr>PowerPoint Presentation</vt:lpstr>
      <vt:lpstr>Level-order Traversalbreadth first traversal algorithm</vt:lpstr>
      <vt:lpstr>Construct Tree from given Inorder and Preorder traversals </vt:lpstr>
      <vt:lpstr>PowerPoint Presentation</vt:lpstr>
      <vt:lpstr>PowerPoint Presentation</vt:lpstr>
      <vt:lpstr>construct a Binary Tree from given In order and Post order traversals.</vt:lpstr>
      <vt:lpstr>PowerPoint Presentation</vt:lpstr>
      <vt:lpstr>PowerPoint Presentation</vt:lpstr>
      <vt:lpstr>PowerPoint Presentation</vt:lpstr>
      <vt:lpstr>PowerPoint Presentation</vt:lpstr>
      <vt:lpstr> BINARY SEARCH TREES </vt:lpstr>
      <vt:lpstr>PowerPoint Presentation</vt:lpstr>
      <vt:lpstr>PowerPoint Presentation</vt:lpstr>
      <vt:lpstr>PowerPoint Presentation</vt:lpstr>
      <vt:lpstr>PowerPoint Presentation</vt:lpstr>
      <vt:lpstr>Create a binary search trees using the following data values 45, 39, 56, 12, 34, 78, 32, 10, 89, 54, 67</vt:lpstr>
      <vt:lpstr>OPERATIONS ON BINARY SEARCH TREES-Searching for a Node in a  Binary Search Tree</vt:lpstr>
      <vt:lpstr>Searching a Value in BST</vt:lpstr>
      <vt:lpstr>Inserting a New Node in a Binary Search Tree</vt:lpstr>
      <vt:lpstr>Insertion in a BST</vt:lpstr>
      <vt:lpstr>Deletion from a BST</vt:lpstr>
      <vt:lpstr>PowerPoint Presentation</vt:lpstr>
      <vt:lpstr>PowerPoint Presentation</vt:lpstr>
      <vt:lpstr>Determining the Height of the Tree </vt:lpstr>
      <vt:lpstr>Determining the Number of Nodes </vt:lpstr>
      <vt:lpstr>Mirror Image</vt:lpstr>
      <vt:lpstr>Removing the Tree</vt:lpstr>
      <vt:lpstr>AVL TREES </vt:lpstr>
      <vt:lpstr>In the above example, the height of right sub-tree = 2 and left =3 thus BF= 2 that is &lt;=1 thus tree is said to be balanced.</vt:lpstr>
      <vt:lpstr>How does AVL Tree work? </vt:lpstr>
      <vt:lpstr>PowerPoint Presentation</vt:lpstr>
      <vt:lpstr>AVL TREES </vt:lpstr>
      <vt:lpstr>AVL TREES </vt:lpstr>
      <vt:lpstr>PowerPoint Presentation</vt:lpstr>
      <vt:lpstr>Insertion in an AVL Tree</vt:lpstr>
      <vt:lpstr>Insertion in an AVL Tree</vt:lpstr>
      <vt:lpstr>Rotations to Balance the AVL Tree After Insertion of a New Node</vt:lpstr>
      <vt:lpstr>PowerPoint Presentation</vt:lpstr>
      <vt:lpstr>PowerPoint Presentation</vt:lpstr>
      <vt:lpstr>Deletion of a node from an AVL Tree</vt:lpstr>
      <vt:lpstr>PowerPoint Presentation</vt:lpstr>
      <vt:lpstr>M-WAY SEARCH TREES </vt:lpstr>
      <vt:lpstr>PowerPoint Presentation</vt:lpstr>
      <vt:lpstr>B TREES </vt:lpstr>
      <vt:lpstr>PowerPoint Presentation</vt:lpstr>
      <vt:lpstr>PowerPoint Presentation</vt:lpstr>
      <vt:lpstr>Deletion </vt:lpstr>
      <vt:lpstr>Consider the B tree of order 5 given below and delete the values- 93, 201 from it.</vt:lpstr>
      <vt:lpstr>B+ TREES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Trees</dc:title>
  <dc:creator>Adinath Durugkar</dc:creator>
  <cp:lastModifiedBy>Adinath Durugkar</cp:lastModifiedBy>
  <cp:revision>88</cp:revision>
  <dcterms:created xsi:type="dcterms:W3CDTF">2021-07-26T06:45:49Z</dcterms:created>
  <dcterms:modified xsi:type="dcterms:W3CDTF">2021-11-21T12:05:31Z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0x010100081F2B51007F954198E7396D8CAE06C5</vt:lpwstr>
  </property>
</Properties>
</file>